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3" r:id="rId2"/>
    <p:sldId id="257" r:id="rId3"/>
    <p:sldId id="264" r:id="rId4"/>
    <p:sldId id="266" r:id="rId5"/>
    <p:sldId id="259" r:id="rId6"/>
    <p:sldId id="272" r:id="rId7"/>
    <p:sldId id="260" r:id="rId8"/>
    <p:sldId id="267" r:id="rId9"/>
    <p:sldId id="268" r:id="rId10"/>
    <p:sldId id="269" r:id="rId11"/>
    <p:sldId id="270" r:id="rId12"/>
    <p:sldId id="271" r:id="rId13"/>
    <p:sldId id="273" r:id="rId14"/>
  </p:sldIdLst>
  <p:sldSz cx="1080135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F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3076"/>
  </p:normalViewPr>
  <p:slideViewPr>
    <p:cSldViewPr>
      <p:cViewPr varScale="1">
        <p:scale>
          <a:sx n="119" d="100"/>
          <a:sy n="119" d="100"/>
        </p:scale>
        <p:origin x="1384" y="192"/>
      </p:cViewPr>
      <p:guideLst>
        <p:guide orient="horz" pos="2160"/>
        <p:guide pos="340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FBAFE3-5CD6-4C4B-9F36-40647C992808}"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GB"/>
        </a:p>
      </dgm:t>
    </dgm:pt>
    <dgm:pt modelId="{A48ECA31-60FB-4054-A067-059689831D91}">
      <dgm:prSet phldrT="[Text]" custT="1"/>
      <dgm:spPr/>
      <dgm:t>
        <a:bodyPr/>
        <a:lstStyle/>
        <a:p>
          <a:r>
            <a:rPr lang="en-GB" sz="2800" b="1" dirty="0" smtClean="0">
              <a:solidFill>
                <a:schemeClr val="accent6">
                  <a:lumMod val="75000"/>
                </a:schemeClr>
              </a:solidFill>
            </a:rPr>
            <a:t>Capacity Building Program</a:t>
          </a:r>
          <a:endParaRPr lang="en-GB" sz="2800" b="1" dirty="0">
            <a:solidFill>
              <a:schemeClr val="accent6">
                <a:lumMod val="75000"/>
              </a:schemeClr>
            </a:solidFill>
          </a:endParaRPr>
        </a:p>
      </dgm:t>
    </dgm:pt>
    <dgm:pt modelId="{E3345025-7F3B-49A9-B6A6-28CD5EF56E4E}" type="parTrans" cxnId="{DFBB0217-B0AE-4529-88B2-6EE952F78916}">
      <dgm:prSet/>
      <dgm:spPr/>
      <dgm:t>
        <a:bodyPr/>
        <a:lstStyle/>
        <a:p>
          <a:endParaRPr lang="en-GB"/>
        </a:p>
      </dgm:t>
    </dgm:pt>
    <dgm:pt modelId="{E00CB88B-7A3F-46E8-B11A-61A2668A22C9}" type="sibTrans" cxnId="{DFBB0217-B0AE-4529-88B2-6EE952F78916}">
      <dgm:prSet/>
      <dgm:spPr/>
      <dgm:t>
        <a:bodyPr/>
        <a:lstStyle/>
        <a:p>
          <a:endParaRPr lang="en-GB"/>
        </a:p>
      </dgm:t>
    </dgm:pt>
    <dgm:pt modelId="{B03EB1E7-267C-43D4-92CF-FD014DE6596B}">
      <dgm:prSet phldrT="[Text]" custT="1"/>
      <dgm:spPr/>
      <dgm:t>
        <a:bodyPr/>
        <a:lstStyle/>
        <a:p>
          <a:r>
            <a:rPr lang="en-GB" sz="2000" b="1" dirty="0" smtClean="0"/>
            <a:t>Established regional graduate research programs on priority climate change topics</a:t>
          </a:r>
          <a:endParaRPr lang="en-GB" sz="2000" b="1" dirty="0"/>
        </a:p>
      </dgm:t>
    </dgm:pt>
    <dgm:pt modelId="{98E97A1F-E936-4354-8E27-A396236A63D9}" type="parTrans" cxnId="{F30631AE-5F38-4084-BA91-B4116AFF57EB}">
      <dgm:prSet/>
      <dgm:spPr/>
      <dgm:t>
        <a:bodyPr/>
        <a:lstStyle/>
        <a:p>
          <a:endParaRPr lang="en-GB"/>
        </a:p>
      </dgm:t>
    </dgm:pt>
    <dgm:pt modelId="{907F398E-4C90-4F3F-8508-82944DDEB07E}" type="sibTrans" cxnId="{F30631AE-5F38-4084-BA91-B4116AFF57EB}">
      <dgm:prSet/>
      <dgm:spPr/>
      <dgm:t>
        <a:bodyPr/>
        <a:lstStyle/>
        <a:p>
          <a:endParaRPr lang="en-GB"/>
        </a:p>
      </dgm:t>
    </dgm:pt>
    <dgm:pt modelId="{845C2EA7-4A4B-4F15-9574-3D35DC22DF24}">
      <dgm:prSet phldrT="[Text]" custT="1"/>
      <dgm:spPr/>
      <dgm:t>
        <a:bodyPr/>
        <a:lstStyle/>
        <a:p>
          <a:pPr algn="l"/>
          <a:r>
            <a:rPr lang="en-GB" sz="1600" b="1" dirty="0" smtClean="0"/>
            <a:t>Training,</a:t>
          </a:r>
        </a:p>
        <a:p>
          <a:pPr algn="l"/>
          <a:r>
            <a:rPr lang="en-GB" sz="1600" b="1" dirty="0" smtClean="0"/>
            <a:t>Doctoral Programme</a:t>
          </a:r>
          <a:endParaRPr lang="en-GB" sz="1600" b="1" dirty="0"/>
        </a:p>
      </dgm:t>
    </dgm:pt>
    <dgm:pt modelId="{153CF275-A5DD-4916-9370-78D44F1411E4}" type="parTrans" cxnId="{1EA93B7B-AAB0-44BF-9358-DF4C1501BF3D}">
      <dgm:prSet/>
      <dgm:spPr/>
      <dgm:t>
        <a:bodyPr/>
        <a:lstStyle/>
        <a:p>
          <a:endParaRPr lang="en-GB"/>
        </a:p>
      </dgm:t>
    </dgm:pt>
    <dgm:pt modelId="{A3A38F61-40F9-4DFA-A94B-7D7BD806D3D1}" type="sibTrans" cxnId="{1EA93B7B-AAB0-44BF-9358-DF4C1501BF3D}">
      <dgm:prSet/>
      <dgm:spPr/>
      <dgm:t>
        <a:bodyPr/>
        <a:lstStyle/>
        <a:p>
          <a:endParaRPr lang="en-GB"/>
        </a:p>
      </dgm:t>
    </dgm:pt>
    <dgm:pt modelId="{82CDDB8D-2EF2-40A4-8EF5-86EE3B041E92}">
      <dgm:prSet phldrT="[Text]" custT="1"/>
      <dgm:spPr/>
      <dgm:t>
        <a:bodyPr/>
        <a:lstStyle/>
        <a:p>
          <a:r>
            <a:rPr lang="en-GB" sz="2800" b="1" dirty="0" smtClean="0">
              <a:solidFill>
                <a:schemeClr val="accent6">
                  <a:lumMod val="75000"/>
                </a:schemeClr>
              </a:solidFill>
            </a:rPr>
            <a:t>Competence Center in Ouagadougou</a:t>
          </a:r>
          <a:endParaRPr lang="en-GB" sz="2800" b="1" dirty="0">
            <a:solidFill>
              <a:schemeClr val="accent6">
                <a:lumMod val="75000"/>
              </a:schemeClr>
            </a:solidFill>
          </a:endParaRPr>
        </a:p>
      </dgm:t>
    </dgm:pt>
    <dgm:pt modelId="{DD945B5C-F396-457C-B9B9-FCA32F37FBE4}" type="parTrans" cxnId="{4DED641A-0256-42D0-9912-DBB64E234555}">
      <dgm:prSet/>
      <dgm:spPr/>
      <dgm:t>
        <a:bodyPr/>
        <a:lstStyle/>
        <a:p>
          <a:endParaRPr lang="en-GB"/>
        </a:p>
      </dgm:t>
    </dgm:pt>
    <dgm:pt modelId="{B0B16956-210B-4F22-8954-678DCDA472A6}" type="sibTrans" cxnId="{4DED641A-0256-42D0-9912-DBB64E234555}">
      <dgm:prSet/>
      <dgm:spPr/>
      <dgm:t>
        <a:bodyPr/>
        <a:lstStyle/>
        <a:p>
          <a:endParaRPr lang="en-GB"/>
        </a:p>
      </dgm:t>
    </dgm:pt>
    <dgm:pt modelId="{42EC97FB-AE19-47E2-BBFC-996E0C7C1D94}">
      <dgm:prSet phldrT="[Text]" custT="1"/>
      <dgm:spPr/>
      <dgm:t>
        <a:bodyPr/>
        <a:lstStyle/>
        <a:p>
          <a:pPr algn="l"/>
          <a:r>
            <a:rPr lang="en-GB" sz="2400" b="1" dirty="0" smtClean="0"/>
            <a:t>coordinate and carry out collection of data</a:t>
          </a:r>
          <a:endParaRPr lang="en-GB" sz="2400" b="1" dirty="0"/>
        </a:p>
      </dgm:t>
    </dgm:pt>
    <dgm:pt modelId="{166152D7-D65A-4A26-B1CA-677EF142FEE2}" type="parTrans" cxnId="{B961DC91-FC46-49D4-842E-3796584EAE0C}">
      <dgm:prSet/>
      <dgm:spPr/>
      <dgm:t>
        <a:bodyPr/>
        <a:lstStyle/>
        <a:p>
          <a:endParaRPr lang="en-GB"/>
        </a:p>
      </dgm:t>
    </dgm:pt>
    <dgm:pt modelId="{02DB4A42-24CB-47B0-8649-F69C8F932226}" type="sibTrans" cxnId="{B961DC91-FC46-49D4-842E-3796584EAE0C}">
      <dgm:prSet/>
      <dgm:spPr/>
      <dgm:t>
        <a:bodyPr/>
        <a:lstStyle/>
        <a:p>
          <a:endParaRPr lang="en-GB"/>
        </a:p>
      </dgm:t>
    </dgm:pt>
    <dgm:pt modelId="{29F53B89-0E24-48F4-AD74-AE367D88F4D6}">
      <dgm:prSet phldrT="[Text]" custT="1"/>
      <dgm:spPr/>
      <dgm:t>
        <a:bodyPr/>
        <a:lstStyle/>
        <a:p>
          <a:pPr algn="l"/>
          <a:r>
            <a:rPr lang="en-GB" sz="1600" b="1" dirty="0" smtClean="0"/>
            <a:t>Meteorological</a:t>
          </a:r>
        </a:p>
        <a:p>
          <a:pPr algn="l"/>
          <a:r>
            <a:rPr lang="en-GB" sz="1600" b="1" dirty="0" smtClean="0"/>
            <a:t>Hydrological</a:t>
          </a:r>
        </a:p>
        <a:p>
          <a:pPr algn="l"/>
          <a:r>
            <a:rPr lang="en-GB" sz="1600" b="1" dirty="0" smtClean="0"/>
            <a:t>Land</a:t>
          </a:r>
        </a:p>
        <a:p>
          <a:pPr algn="l"/>
          <a:r>
            <a:rPr lang="en-GB" sz="1600" b="1" dirty="0" smtClean="0"/>
            <a:t>Biodiversity</a:t>
          </a:r>
        </a:p>
        <a:p>
          <a:pPr algn="l"/>
          <a:r>
            <a:rPr lang="en-GB" sz="1600" b="1" dirty="0" smtClean="0"/>
            <a:t>Household</a:t>
          </a:r>
        </a:p>
        <a:p>
          <a:pPr algn="l"/>
          <a:r>
            <a:rPr lang="en-GB" sz="1600" b="1" dirty="0" smtClean="0"/>
            <a:t>Socio-economics</a:t>
          </a:r>
          <a:endParaRPr lang="en-GB" sz="1600" dirty="0"/>
        </a:p>
      </dgm:t>
    </dgm:pt>
    <dgm:pt modelId="{C9E4E778-FCAD-4730-B52F-94AC17C66924}" type="parTrans" cxnId="{56E26999-262E-4729-87ED-AFBF9494A13D}">
      <dgm:prSet/>
      <dgm:spPr/>
      <dgm:t>
        <a:bodyPr/>
        <a:lstStyle/>
        <a:p>
          <a:endParaRPr lang="en-GB"/>
        </a:p>
      </dgm:t>
    </dgm:pt>
    <dgm:pt modelId="{1CAA0903-0E14-4146-AADF-1EA59DF40A3A}" type="sibTrans" cxnId="{56E26999-262E-4729-87ED-AFBF9494A13D}">
      <dgm:prSet/>
      <dgm:spPr/>
      <dgm:t>
        <a:bodyPr/>
        <a:lstStyle/>
        <a:p>
          <a:endParaRPr lang="en-GB"/>
        </a:p>
      </dgm:t>
    </dgm:pt>
    <dgm:pt modelId="{53C6D939-776B-4330-8936-81D21EE75043}">
      <dgm:prSet phldrT="[Text]" custT="1"/>
      <dgm:spPr/>
      <dgm:t>
        <a:bodyPr/>
        <a:lstStyle/>
        <a:p>
          <a:r>
            <a:rPr lang="en-GB" sz="2800" b="1" dirty="0" smtClean="0">
              <a:solidFill>
                <a:schemeClr val="accent6">
                  <a:lumMod val="75000"/>
                </a:schemeClr>
              </a:solidFill>
            </a:rPr>
            <a:t>Core Research Program</a:t>
          </a:r>
          <a:endParaRPr lang="en-GB" sz="2800" b="1" dirty="0">
            <a:solidFill>
              <a:schemeClr val="accent6">
                <a:lumMod val="75000"/>
              </a:schemeClr>
            </a:solidFill>
          </a:endParaRPr>
        </a:p>
      </dgm:t>
    </dgm:pt>
    <dgm:pt modelId="{FBA5186F-5600-4320-B4D6-412A6F6F9C12}" type="parTrans" cxnId="{75188220-28DC-4B93-B291-899948E382E1}">
      <dgm:prSet/>
      <dgm:spPr/>
      <dgm:t>
        <a:bodyPr/>
        <a:lstStyle/>
        <a:p>
          <a:endParaRPr lang="en-GB"/>
        </a:p>
      </dgm:t>
    </dgm:pt>
    <dgm:pt modelId="{6DCD0CF7-E7BB-453C-9AC6-656A30AE3169}" type="sibTrans" cxnId="{75188220-28DC-4B93-B291-899948E382E1}">
      <dgm:prSet/>
      <dgm:spPr/>
      <dgm:t>
        <a:bodyPr/>
        <a:lstStyle/>
        <a:p>
          <a:endParaRPr lang="en-GB"/>
        </a:p>
      </dgm:t>
    </dgm:pt>
    <dgm:pt modelId="{147EA070-BF0E-4F67-A5A4-E510AFE29BE5}">
      <dgm:prSet phldrT="[Text]" custT="1"/>
      <dgm:spPr/>
      <dgm:t>
        <a:bodyPr/>
        <a:lstStyle/>
        <a:p>
          <a:pPr algn="l"/>
          <a:r>
            <a:rPr lang="en-GB" sz="2000" b="1" dirty="0" smtClean="0"/>
            <a:t>strengthen the analytical capability of the</a:t>
          </a:r>
        </a:p>
        <a:p>
          <a:pPr algn="l"/>
          <a:r>
            <a:rPr lang="en-GB" sz="2000" b="1" dirty="0" smtClean="0"/>
            <a:t>Competence Center</a:t>
          </a:r>
          <a:endParaRPr lang="en-GB" sz="2000" b="1" dirty="0"/>
        </a:p>
      </dgm:t>
    </dgm:pt>
    <dgm:pt modelId="{C1ECE8C0-B47B-49B6-ADF2-B1CAF1B699DB}" type="parTrans" cxnId="{46586679-2F30-4410-81D1-032F9EBF5579}">
      <dgm:prSet/>
      <dgm:spPr/>
      <dgm:t>
        <a:bodyPr/>
        <a:lstStyle/>
        <a:p>
          <a:endParaRPr lang="en-GB"/>
        </a:p>
      </dgm:t>
    </dgm:pt>
    <dgm:pt modelId="{6E65BE08-56EA-4E2A-9EC1-D3BA4DB42ECE}" type="sibTrans" cxnId="{46586679-2F30-4410-81D1-032F9EBF5579}">
      <dgm:prSet/>
      <dgm:spPr/>
      <dgm:t>
        <a:bodyPr/>
        <a:lstStyle/>
        <a:p>
          <a:endParaRPr lang="en-GB"/>
        </a:p>
      </dgm:t>
    </dgm:pt>
    <dgm:pt modelId="{5C2ADD14-8CEB-4D4A-9733-563D0F21B674}">
      <dgm:prSet phldrT="[Text]"/>
      <dgm:spPr/>
      <dgm:t>
        <a:bodyPr/>
        <a:lstStyle/>
        <a:p>
          <a:pPr algn="l"/>
          <a:r>
            <a:rPr lang="en-GB" b="1" dirty="0" smtClean="0"/>
            <a:t>Conceptual Framework: Resilience of</a:t>
          </a:r>
        </a:p>
        <a:p>
          <a:pPr algn="l"/>
          <a:r>
            <a:rPr lang="en-GB" b="1" dirty="0" smtClean="0"/>
            <a:t>social-ecological systems</a:t>
          </a:r>
        </a:p>
        <a:p>
          <a:pPr algn="l"/>
          <a:r>
            <a:rPr lang="en-GB" b="1" dirty="0" smtClean="0"/>
            <a:t>Small watersheds (100 km2)</a:t>
          </a:r>
        </a:p>
        <a:p>
          <a:pPr algn="l"/>
          <a:r>
            <a:rPr lang="en-GB" b="1" dirty="0" smtClean="0"/>
            <a:t>Different land use intensity</a:t>
          </a:r>
          <a:endParaRPr lang="en-GB" b="1" dirty="0"/>
        </a:p>
      </dgm:t>
    </dgm:pt>
    <dgm:pt modelId="{184B2941-7C03-4FB7-AA9C-427508D57F99}" type="parTrans" cxnId="{0F8EE80A-484C-471D-BDFF-3F8D891ABA35}">
      <dgm:prSet/>
      <dgm:spPr/>
      <dgm:t>
        <a:bodyPr/>
        <a:lstStyle/>
        <a:p>
          <a:endParaRPr lang="en-GB"/>
        </a:p>
      </dgm:t>
    </dgm:pt>
    <dgm:pt modelId="{1D2DE1DE-CD05-4149-949D-C43789C97171}" type="sibTrans" cxnId="{0F8EE80A-484C-471D-BDFF-3F8D891ABA35}">
      <dgm:prSet/>
      <dgm:spPr/>
      <dgm:t>
        <a:bodyPr/>
        <a:lstStyle/>
        <a:p>
          <a:endParaRPr lang="en-GB"/>
        </a:p>
      </dgm:t>
    </dgm:pt>
    <dgm:pt modelId="{97690D78-4248-40FE-B74E-0263B3257947}" type="pres">
      <dgm:prSet presAssocID="{A2FBAFE3-5CD6-4C4B-9F36-40647C992808}" presName="theList" presStyleCnt="0">
        <dgm:presLayoutVars>
          <dgm:dir/>
          <dgm:animLvl val="lvl"/>
          <dgm:resizeHandles val="exact"/>
        </dgm:presLayoutVars>
      </dgm:prSet>
      <dgm:spPr/>
      <dgm:t>
        <a:bodyPr/>
        <a:lstStyle/>
        <a:p>
          <a:endParaRPr lang="en-GB"/>
        </a:p>
      </dgm:t>
    </dgm:pt>
    <dgm:pt modelId="{5E3BC7FA-9B52-4807-ACED-5F1E3BD36E2B}" type="pres">
      <dgm:prSet presAssocID="{A48ECA31-60FB-4054-A067-059689831D91}" presName="compNode" presStyleCnt="0"/>
      <dgm:spPr/>
    </dgm:pt>
    <dgm:pt modelId="{A83AFA9A-CBD1-4979-BD5E-CA28B8E772E8}" type="pres">
      <dgm:prSet presAssocID="{A48ECA31-60FB-4054-A067-059689831D91}" presName="aNode" presStyleLbl="bgShp" presStyleIdx="0" presStyleCnt="3"/>
      <dgm:spPr/>
      <dgm:t>
        <a:bodyPr/>
        <a:lstStyle/>
        <a:p>
          <a:endParaRPr lang="en-GB"/>
        </a:p>
      </dgm:t>
    </dgm:pt>
    <dgm:pt modelId="{717F96F4-00BB-40D5-AA63-0E3D1F3B3C2C}" type="pres">
      <dgm:prSet presAssocID="{A48ECA31-60FB-4054-A067-059689831D91}" presName="textNode" presStyleLbl="bgShp" presStyleIdx="0" presStyleCnt="3"/>
      <dgm:spPr/>
      <dgm:t>
        <a:bodyPr/>
        <a:lstStyle/>
        <a:p>
          <a:endParaRPr lang="en-GB"/>
        </a:p>
      </dgm:t>
    </dgm:pt>
    <dgm:pt modelId="{5FF036E3-51FC-47E5-B9D6-E3B70DD3ADEE}" type="pres">
      <dgm:prSet presAssocID="{A48ECA31-60FB-4054-A067-059689831D91}" presName="compChildNode" presStyleCnt="0"/>
      <dgm:spPr/>
    </dgm:pt>
    <dgm:pt modelId="{4825D598-9CD7-4973-9B7F-A084D6202CCB}" type="pres">
      <dgm:prSet presAssocID="{A48ECA31-60FB-4054-A067-059689831D91}" presName="theInnerList" presStyleCnt="0"/>
      <dgm:spPr/>
    </dgm:pt>
    <dgm:pt modelId="{7876A79D-FD53-4BBD-AF31-A0D728171F3B}" type="pres">
      <dgm:prSet presAssocID="{B03EB1E7-267C-43D4-92CF-FD014DE6596B}" presName="childNode" presStyleLbl="node1" presStyleIdx="0" presStyleCnt="6">
        <dgm:presLayoutVars>
          <dgm:bulletEnabled val="1"/>
        </dgm:presLayoutVars>
      </dgm:prSet>
      <dgm:spPr/>
      <dgm:t>
        <a:bodyPr/>
        <a:lstStyle/>
        <a:p>
          <a:endParaRPr lang="en-GB"/>
        </a:p>
      </dgm:t>
    </dgm:pt>
    <dgm:pt modelId="{7749434B-B2DD-4701-B897-16DFC9C82241}" type="pres">
      <dgm:prSet presAssocID="{B03EB1E7-267C-43D4-92CF-FD014DE6596B}" presName="aSpace2" presStyleCnt="0"/>
      <dgm:spPr/>
    </dgm:pt>
    <dgm:pt modelId="{BD73A866-0828-4689-864C-C6DE9047D2DB}" type="pres">
      <dgm:prSet presAssocID="{845C2EA7-4A4B-4F15-9574-3D35DC22DF24}" presName="childNode" presStyleLbl="node1" presStyleIdx="1" presStyleCnt="6">
        <dgm:presLayoutVars>
          <dgm:bulletEnabled val="1"/>
        </dgm:presLayoutVars>
      </dgm:prSet>
      <dgm:spPr/>
      <dgm:t>
        <a:bodyPr/>
        <a:lstStyle/>
        <a:p>
          <a:endParaRPr lang="en-GB"/>
        </a:p>
      </dgm:t>
    </dgm:pt>
    <dgm:pt modelId="{3E0C203F-3796-4268-B347-F0954230E34B}" type="pres">
      <dgm:prSet presAssocID="{A48ECA31-60FB-4054-A067-059689831D91}" presName="aSpace" presStyleCnt="0"/>
      <dgm:spPr/>
    </dgm:pt>
    <dgm:pt modelId="{D26426DA-037F-4701-89F6-D1F64AC3EF50}" type="pres">
      <dgm:prSet presAssocID="{82CDDB8D-2EF2-40A4-8EF5-86EE3B041E92}" presName="compNode" presStyleCnt="0"/>
      <dgm:spPr/>
    </dgm:pt>
    <dgm:pt modelId="{51404979-2E38-4BCF-AE92-476BAD1DDA15}" type="pres">
      <dgm:prSet presAssocID="{82CDDB8D-2EF2-40A4-8EF5-86EE3B041E92}" presName="aNode" presStyleLbl="bgShp" presStyleIdx="1" presStyleCnt="3" custLinFactNeighborX="-1050" custLinFactNeighborY="-4012"/>
      <dgm:spPr/>
      <dgm:t>
        <a:bodyPr/>
        <a:lstStyle/>
        <a:p>
          <a:endParaRPr lang="en-GB"/>
        </a:p>
      </dgm:t>
    </dgm:pt>
    <dgm:pt modelId="{EE55A128-6032-485D-9A82-33BEE60A3B64}" type="pres">
      <dgm:prSet presAssocID="{82CDDB8D-2EF2-40A4-8EF5-86EE3B041E92}" presName="textNode" presStyleLbl="bgShp" presStyleIdx="1" presStyleCnt="3"/>
      <dgm:spPr/>
      <dgm:t>
        <a:bodyPr/>
        <a:lstStyle/>
        <a:p>
          <a:endParaRPr lang="en-GB"/>
        </a:p>
      </dgm:t>
    </dgm:pt>
    <dgm:pt modelId="{58B2AFE9-1D17-416C-95DD-9B3B5D9F9FE1}" type="pres">
      <dgm:prSet presAssocID="{82CDDB8D-2EF2-40A4-8EF5-86EE3B041E92}" presName="compChildNode" presStyleCnt="0"/>
      <dgm:spPr/>
    </dgm:pt>
    <dgm:pt modelId="{EF9872B5-E3F6-4303-A7B4-28908169BD2C}" type="pres">
      <dgm:prSet presAssocID="{82CDDB8D-2EF2-40A4-8EF5-86EE3B041E92}" presName="theInnerList" presStyleCnt="0"/>
      <dgm:spPr/>
    </dgm:pt>
    <dgm:pt modelId="{05AFCAC4-805B-48E9-B578-DD04BF4AE794}" type="pres">
      <dgm:prSet presAssocID="{42EC97FB-AE19-47E2-BBFC-996E0C7C1D94}" presName="childNode" presStyleLbl="node1" presStyleIdx="2" presStyleCnt="6">
        <dgm:presLayoutVars>
          <dgm:bulletEnabled val="1"/>
        </dgm:presLayoutVars>
      </dgm:prSet>
      <dgm:spPr/>
      <dgm:t>
        <a:bodyPr/>
        <a:lstStyle/>
        <a:p>
          <a:endParaRPr lang="en-GB"/>
        </a:p>
      </dgm:t>
    </dgm:pt>
    <dgm:pt modelId="{E214C822-C541-4E7F-B5DE-A115B4DD8276}" type="pres">
      <dgm:prSet presAssocID="{42EC97FB-AE19-47E2-BBFC-996E0C7C1D94}" presName="aSpace2" presStyleCnt="0"/>
      <dgm:spPr/>
    </dgm:pt>
    <dgm:pt modelId="{05694CF1-235D-45BA-B6B4-F4A4F9351C7B}" type="pres">
      <dgm:prSet presAssocID="{29F53B89-0E24-48F4-AD74-AE367D88F4D6}" presName="childNode" presStyleLbl="node1" presStyleIdx="3" presStyleCnt="6" custScaleX="115927" custScaleY="158023">
        <dgm:presLayoutVars>
          <dgm:bulletEnabled val="1"/>
        </dgm:presLayoutVars>
      </dgm:prSet>
      <dgm:spPr/>
      <dgm:t>
        <a:bodyPr/>
        <a:lstStyle/>
        <a:p>
          <a:endParaRPr lang="en-GB"/>
        </a:p>
      </dgm:t>
    </dgm:pt>
    <dgm:pt modelId="{C695D00A-F493-4877-9716-E615CFA3C3F0}" type="pres">
      <dgm:prSet presAssocID="{82CDDB8D-2EF2-40A4-8EF5-86EE3B041E92}" presName="aSpace" presStyleCnt="0"/>
      <dgm:spPr/>
    </dgm:pt>
    <dgm:pt modelId="{58C71069-CE54-422B-BDFE-4BC7E86B0938}" type="pres">
      <dgm:prSet presAssocID="{53C6D939-776B-4330-8936-81D21EE75043}" presName="compNode" presStyleCnt="0"/>
      <dgm:spPr/>
    </dgm:pt>
    <dgm:pt modelId="{54082778-DAA3-4B93-AAFA-0C808DB2B082}" type="pres">
      <dgm:prSet presAssocID="{53C6D939-776B-4330-8936-81D21EE75043}" presName="aNode" presStyleLbl="bgShp" presStyleIdx="2" presStyleCnt="3"/>
      <dgm:spPr/>
      <dgm:t>
        <a:bodyPr/>
        <a:lstStyle/>
        <a:p>
          <a:endParaRPr lang="en-GB"/>
        </a:p>
      </dgm:t>
    </dgm:pt>
    <dgm:pt modelId="{056A5644-DA5C-48D1-9309-A5B40705C990}" type="pres">
      <dgm:prSet presAssocID="{53C6D939-776B-4330-8936-81D21EE75043}" presName="textNode" presStyleLbl="bgShp" presStyleIdx="2" presStyleCnt="3"/>
      <dgm:spPr/>
      <dgm:t>
        <a:bodyPr/>
        <a:lstStyle/>
        <a:p>
          <a:endParaRPr lang="en-GB"/>
        </a:p>
      </dgm:t>
    </dgm:pt>
    <dgm:pt modelId="{D527E65F-220E-4B30-961F-BBA3283E933D}" type="pres">
      <dgm:prSet presAssocID="{53C6D939-776B-4330-8936-81D21EE75043}" presName="compChildNode" presStyleCnt="0"/>
      <dgm:spPr/>
    </dgm:pt>
    <dgm:pt modelId="{46E56BAF-6967-4715-8B6D-B34FF98E9D0A}" type="pres">
      <dgm:prSet presAssocID="{53C6D939-776B-4330-8936-81D21EE75043}" presName="theInnerList" presStyleCnt="0"/>
      <dgm:spPr/>
    </dgm:pt>
    <dgm:pt modelId="{A485D703-B0FF-478B-8EF8-B164D0BC04D2}" type="pres">
      <dgm:prSet presAssocID="{147EA070-BF0E-4F67-A5A4-E510AFE29BE5}" presName="childNode" presStyleLbl="node1" presStyleIdx="4" presStyleCnt="6">
        <dgm:presLayoutVars>
          <dgm:bulletEnabled val="1"/>
        </dgm:presLayoutVars>
      </dgm:prSet>
      <dgm:spPr/>
      <dgm:t>
        <a:bodyPr/>
        <a:lstStyle/>
        <a:p>
          <a:endParaRPr lang="en-GB"/>
        </a:p>
      </dgm:t>
    </dgm:pt>
    <dgm:pt modelId="{40AFB73E-3C98-496D-AF33-B85518E59469}" type="pres">
      <dgm:prSet presAssocID="{147EA070-BF0E-4F67-A5A4-E510AFE29BE5}" presName="aSpace2" presStyleCnt="0"/>
      <dgm:spPr/>
    </dgm:pt>
    <dgm:pt modelId="{78C88AF8-4B74-4B8B-AA81-5F78C52E5A86}" type="pres">
      <dgm:prSet presAssocID="{5C2ADD14-8CEB-4D4A-9733-563D0F21B674}" presName="childNode" presStyleLbl="node1" presStyleIdx="5" presStyleCnt="6">
        <dgm:presLayoutVars>
          <dgm:bulletEnabled val="1"/>
        </dgm:presLayoutVars>
      </dgm:prSet>
      <dgm:spPr/>
      <dgm:t>
        <a:bodyPr/>
        <a:lstStyle/>
        <a:p>
          <a:endParaRPr lang="en-GB"/>
        </a:p>
      </dgm:t>
    </dgm:pt>
  </dgm:ptLst>
  <dgm:cxnLst>
    <dgm:cxn modelId="{1EA93B7B-AAB0-44BF-9358-DF4C1501BF3D}" srcId="{A48ECA31-60FB-4054-A067-059689831D91}" destId="{845C2EA7-4A4B-4F15-9574-3D35DC22DF24}" srcOrd="1" destOrd="0" parTransId="{153CF275-A5DD-4916-9370-78D44F1411E4}" sibTransId="{A3A38F61-40F9-4DFA-A94B-7D7BD806D3D1}"/>
    <dgm:cxn modelId="{35077A2E-C780-474F-BBF4-C87BC3D30DC8}" type="presOf" srcId="{53C6D939-776B-4330-8936-81D21EE75043}" destId="{54082778-DAA3-4B93-AAFA-0C808DB2B082}" srcOrd="0" destOrd="0" presId="urn:microsoft.com/office/officeart/2005/8/layout/lProcess2"/>
    <dgm:cxn modelId="{1F73E329-433F-4C34-92C5-ADB3891065F2}" type="presOf" srcId="{A2FBAFE3-5CD6-4C4B-9F36-40647C992808}" destId="{97690D78-4248-40FE-B74E-0263B3257947}" srcOrd="0" destOrd="0" presId="urn:microsoft.com/office/officeart/2005/8/layout/lProcess2"/>
    <dgm:cxn modelId="{2777A06F-B990-4726-A8BA-76970362835C}" type="presOf" srcId="{53C6D939-776B-4330-8936-81D21EE75043}" destId="{056A5644-DA5C-48D1-9309-A5B40705C990}" srcOrd="1" destOrd="0" presId="urn:microsoft.com/office/officeart/2005/8/layout/lProcess2"/>
    <dgm:cxn modelId="{F002269D-8A63-463F-B877-40B8F34F83EC}" type="presOf" srcId="{42EC97FB-AE19-47E2-BBFC-996E0C7C1D94}" destId="{05AFCAC4-805B-48E9-B578-DD04BF4AE794}" srcOrd="0" destOrd="0" presId="urn:microsoft.com/office/officeart/2005/8/layout/lProcess2"/>
    <dgm:cxn modelId="{46586679-2F30-4410-81D1-032F9EBF5579}" srcId="{53C6D939-776B-4330-8936-81D21EE75043}" destId="{147EA070-BF0E-4F67-A5A4-E510AFE29BE5}" srcOrd="0" destOrd="0" parTransId="{C1ECE8C0-B47B-49B6-ADF2-B1CAF1B699DB}" sibTransId="{6E65BE08-56EA-4E2A-9EC1-D3BA4DB42ECE}"/>
    <dgm:cxn modelId="{C5819EED-A3FC-4EF9-BCA2-0C613CC4AA4A}" type="presOf" srcId="{82CDDB8D-2EF2-40A4-8EF5-86EE3B041E92}" destId="{51404979-2E38-4BCF-AE92-476BAD1DDA15}" srcOrd="0" destOrd="0" presId="urn:microsoft.com/office/officeart/2005/8/layout/lProcess2"/>
    <dgm:cxn modelId="{B961DC91-FC46-49D4-842E-3796584EAE0C}" srcId="{82CDDB8D-2EF2-40A4-8EF5-86EE3B041E92}" destId="{42EC97FB-AE19-47E2-BBFC-996E0C7C1D94}" srcOrd="0" destOrd="0" parTransId="{166152D7-D65A-4A26-B1CA-677EF142FEE2}" sibTransId="{02DB4A42-24CB-47B0-8649-F69C8F932226}"/>
    <dgm:cxn modelId="{56E26999-262E-4729-87ED-AFBF9494A13D}" srcId="{82CDDB8D-2EF2-40A4-8EF5-86EE3B041E92}" destId="{29F53B89-0E24-48F4-AD74-AE367D88F4D6}" srcOrd="1" destOrd="0" parTransId="{C9E4E778-FCAD-4730-B52F-94AC17C66924}" sibTransId="{1CAA0903-0E14-4146-AADF-1EA59DF40A3A}"/>
    <dgm:cxn modelId="{DE070969-18F6-429E-A584-42B37C491BEB}" type="presOf" srcId="{5C2ADD14-8CEB-4D4A-9733-563D0F21B674}" destId="{78C88AF8-4B74-4B8B-AA81-5F78C52E5A86}" srcOrd="0" destOrd="0" presId="urn:microsoft.com/office/officeart/2005/8/layout/lProcess2"/>
    <dgm:cxn modelId="{2E985F03-CB50-4B63-8DC7-C466A6F1383B}" type="presOf" srcId="{147EA070-BF0E-4F67-A5A4-E510AFE29BE5}" destId="{A485D703-B0FF-478B-8EF8-B164D0BC04D2}" srcOrd="0" destOrd="0" presId="urn:microsoft.com/office/officeart/2005/8/layout/lProcess2"/>
    <dgm:cxn modelId="{DFBB0217-B0AE-4529-88B2-6EE952F78916}" srcId="{A2FBAFE3-5CD6-4C4B-9F36-40647C992808}" destId="{A48ECA31-60FB-4054-A067-059689831D91}" srcOrd="0" destOrd="0" parTransId="{E3345025-7F3B-49A9-B6A6-28CD5EF56E4E}" sibTransId="{E00CB88B-7A3F-46E8-B11A-61A2668A22C9}"/>
    <dgm:cxn modelId="{E1B52E62-9F68-4245-9A5A-C239F50989C9}" type="presOf" srcId="{82CDDB8D-2EF2-40A4-8EF5-86EE3B041E92}" destId="{EE55A128-6032-485D-9A82-33BEE60A3B64}" srcOrd="1" destOrd="0" presId="urn:microsoft.com/office/officeart/2005/8/layout/lProcess2"/>
    <dgm:cxn modelId="{3575787E-0DF9-419F-978D-1B12EFE8EB17}" type="presOf" srcId="{B03EB1E7-267C-43D4-92CF-FD014DE6596B}" destId="{7876A79D-FD53-4BBD-AF31-A0D728171F3B}" srcOrd="0" destOrd="0" presId="urn:microsoft.com/office/officeart/2005/8/layout/lProcess2"/>
    <dgm:cxn modelId="{CAE39C73-31F5-43FB-86E1-D3877055D7FF}" type="presOf" srcId="{A48ECA31-60FB-4054-A067-059689831D91}" destId="{717F96F4-00BB-40D5-AA63-0E3D1F3B3C2C}" srcOrd="1" destOrd="0" presId="urn:microsoft.com/office/officeart/2005/8/layout/lProcess2"/>
    <dgm:cxn modelId="{75188220-28DC-4B93-B291-899948E382E1}" srcId="{A2FBAFE3-5CD6-4C4B-9F36-40647C992808}" destId="{53C6D939-776B-4330-8936-81D21EE75043}" srcOrd="2" destOrd="0" parTransId="{FBA5186F-5600-4320-B4D6-412A6F6F9C12}" sibTransId="{6DCD0CF7-E7BB-453C-9AC6-656A30AE3169}"/>
    <dgm:cxn modelId="{D3933740-3888-4544-8A67-A540E9B27E18}" type="presOf" srcId="{29F53B89-0E24-48F4-AD74-AE367D88F4D6}" destId="{05694CF1-235D-45BA-B6B4-F4A4F9351C7B}" srcOrd="0" destOrd="0" presId="urn:microsoft.com/office/officeart/2005/8/layout/lProcess2"/>
    <dgm:cxn modelId="{C59222DF-32BA-44E2-9703-18A4725544FF}" type="presOf" srcId="{845C2EA7-4A4B-4F15-9574-3D35DC22DF24}" destId="{BD73A866-0828-4689-864C-C6DE9047D2DB}" srcOrd="0" destOrd="0" presId="urn:microsoft.com/office/officeart/2005/8/layout/lProcess2"/>
    <dgm:cxn modelId="{4DED641A-0256-42D0-9912-DBB64E234555}" srcId="{A2FBAFE3-5CD6-4C4B-9F36-40647C992808}" destId="{82CDDB8D-2EF2-40A4-8EF5-86EE3B041E92}" srcOrd="1" destOrd="0" parTransId="{DD945B5C-F396-457C-B9B9-FCA32F37FBE4}" sibTransId="{B0B16956-210B-4F22-8954-678DCDA472A6}"/>
    <dgm:cxn modelId="{F30631AE-5F38-4084-BA91-B4116AFF57EB}" srcId="{A48ECA31-60FB-4054-A067-059689831D91}" destId="{B03EB1E7-267C-43D4-92CF-FD014DE6596B}" srcOrd="0" destOrd="0" parTransId="{98E97A1F-E936-4354-8E27-A396236A63D9}" sibTransId="{907F398E-4C90-4F3F-8508-82944DDEB07E}"/>
    <dgm:cxn modelId="{0F8EE80A-484C-471D-BDFF-3F8D891ABA35}" srcId="{53C6D939-776B-4330-8936-81D21EE75043}" destId="{5C2ADD14-8CEB-4D4A-9733-563D0F21B674}" srcOrd="1" destOrd="0" parTransId="{184B2941-7C03-4FB7-AA9C-427508D57F99}" sibTransId="{1D2DE1DE-CD05-4149-949D-C43789C97171}"/>
    <dgm:cxn modelId="{165BAC44-FC71-4536-AFE5-E6C8F9449E74}" type="presOf" srcId="{A48ECA31-60FB-4054-A067-059689831D91}" destId="{A83AFA9A-CBD1-4979-BD5E-CA28B8E772E8}" srcOrd="0" destOrd="0" presId="urn:microsoft.com/office/officeart/2005/8/layout/lProcess2"/>
    <dgm:cxn modelId="{1E3FC446-B183-4F99-B561-385C327A13AF}" type="presParOf" srcId="{97690D78-4248-40FE-B74E-0263B3257947}" destId="{5E3BC7FA-9B52-4807-ACED-5F1E3BD36E2B}" srcOrd="0" destOrd="0" presId="urn:microsoft.com/office/officeart/2005/8/layout/lProcess2"/>
    <dgm:cxn modelId="{4E9B17CB-C5D8-4F55-91E5-6EFE84760059}" type="presParOf" srcId="{5E3BC7FA-9B52-4807-ACED-5F1E3BD36E2B}" destId="{A83AFA9A-CBD1-4979-BD5E-CA28B8E772E8}" srcOrd="0" destOrd="0" presId="urn:microsoft.com/office/officeart/2005/8/layout/lProcess2"/>
    <dgm:cxn modelId="{A85F55BA-68B6-47DD-B6E6-D958448A580A}" type="presParOf" srcId="{5E3BC7FA-9B52-4807-ACED-5F1E3BD36E2B}" destId="{717F96F4-00BB-40D5-AA63-0E3D1F3B3C2C}" srcOrd="1" destOrd="0" presId="urn:microsoft.com/office/officeart/2005/8/layout/lProcess2"/>
    <dgm:cxn modelId="{35E10868-3B45-4718-9258-C40DDED5FF72}" type="presParOf" srcId="{5E3BC7FA-9B52-4807-ACED-5F1E3BD36E2B}" destId="{5FF036E3-51FC-47E5-B9D6-E3B70DD3ADEE}" srcOrd="2" destOrd="0" presId="urn:microsoft.com/office/officeart/2005/8/layout/lProcess2"/>
    <dgm:cxn modelId="{C339076F-65DF-4C9B-9999-9AB78F395227}" type="presParOf" srcId="{5FF036E3-51FC-47E5-B9D6-E3B70DD3ADEE}" destId="{4825D598-9CD7-4973-9B7F-A084D6202CCB}" srcOrd="0" destOrd="0" presId="urn:microsoft.com/office/officeart/2005/8/layout/lProcess2"/>
    <dgm:cxn modelId="{503FD53C-31A0-4412-A3A8-F8414DEB214C}" type="presParOf" srcId="{4825D598-9CD7-4973-9B7F-A084D6202CCB}" destId="{7876A79D-FD53-4BBD-AF31-A0D728171F3B}" srcOrd="0" destOrd="0" presId="urn:microsoft.com/office/officeart/2005/8/layout/lProcess2"/>
    <dgm:cxn modelId="{551F7ED9-24B1-4737-BEAD-BCBAF77B96F9}" type="presParOf" srcId="{4825D598-9CD7-4973-9B7F-A084D6202CCB}" destId="{7749434B-B2DD-4701-B897-16DFC9C82241}" srcOrd="1" destOrd="0" presId="urn:microsoft.com/office/officeart/2005/8/layout/lProcess2"/>
    <dgm:cxn modelId="{F9D77C25-1CD0-450E-A965-62747D1142E1}" type="presParOf" srcId="{4825D598-9CD7-4973-9B7F-A084D6202CCB}" destId="{BD73A866-0828-4689-864C-C6DE9047D2DB}" srcOrd="2" destOrd="0" presId="urn:microsoft.com/office/officeart/2005/8/layout/lProcess2"/>
    <dgm:cxn modelId="{DE1BA143-18B4-4DD2-B792-157E6EDB27FA}" type="presParOf" srcId="{97690D78-4248-40FE-B74E-0263B3257947}" destId="{3E0C203F-3796-4268-B347-F0954230E34B}" srcOrd="1" destOrd="0" presId="urn:microsoft.com/office/officeart/2005/8/layout/lProcess2"/>
    <dgm:cxn modelId="{8230A377-4DD3-4564-838B-7A7280B8742B}" type="presParOf" srcId="{97690D78-4248-40FE-B74E-0263B3257947}" destId="{D26426DA-037F-4701-89F6-D1F64AC3EF50}" srcOrd="2" destOrd="0" presId="urn:microsoft.com/office/officeart/2005/8/layout/lProcess2"/>
    <dgm:cxn modelId="{8223B97D-F032-4B03-B62D-C8A4265D768B}" type="presParOf" srcId="{D26426DA-037F-4701-89F6-D1F64AC3EF50}" destId="{51404979-2E38-4BCF-AE92-476BAD1DDA15}" srcOrd="0" destOrd="0" presId="urn:microsoft.com/office/officeart/2005/8/layout/lProcess2"/>
    <dgm:cxn modelId="{2EC84C8C-6AFC-4731-9F89-42B44CCFBC05}" type="presParOf" srcId="{D26426DA-037F-4701-89F6-D1F64AC3EF50}" destId="{EE55A128-6032-485D-9A82-33BEE60A3B64}" srcOrd="1" destOrd="0" presId="urn:microsoft.com/office/officeart/2005/8/layout/lProcess2"/>
    <dgm:cxn modelId="{1B142805-4D6A-4E49-BE99-FE3F3F3DE946}" type="presParOf" srcId="{D26426DA-037F-4701-89F6-D1F64AC3EF50}" destId="{58B2AFE9-1D17-416C-95DD-9B3B5D9F9FE1}" srcOrd="2" destOrd="0" presId="urn:microsoft.com/office/officeart/2005/8/layout/lProcess2"/>
    <dgm:cxn modelId="{301DCDB2-6227-428A-8263-72D41C281D83}" type="presParOf" srcId="{58B2AFE9-1D17-416C-95DD-9B3B5D9F9FE1}" destId="{EF9872B5-E3F6-4303-A7B4-28908169BD2C}" srcOrd="0" destOrd="0" presId="urn:microsoft.com/office/officeart/2005/8/layout/lProcess2"/>
    <dgm:cxn modelId="{C6D763C6-877D-400A-8A1D-E714A0B80D05}" type="presParOf" srcId="{EF9872B5-E3F6-4303-A7B4-28908169BD2C}" destId="{05AFCAC4-805B-48E9-B578-DD04BF4AE794}" srcOrd="0" destOrd="0" presId="urn:microsoft.com/office/officeart/2005/8/layout/lProcess2"/>
    <dgm:cxn modelId="{328678D1-172F-4211-8068-FD1B3DFE8417}" type="presParOf" srcId="{EF9872B5-E3F6-4303-A7B4-28908169BD2C}" destId="{E214C822-C541-4E7F-B5DE-A115B4DD8276}" srcOrd="1" destOrd="0" presId="urn:microsoft.com/office/officeart/2005/8/layout/lProcess2"/>
    <dgm:cxn modelId="{74C58538-2D8E-4B02-A3AC-043FD6F012AE}" type="presParOf" srcId="{EF9872B5-E3F6-4303-A7B4-28908169BD2C}" destId="{05694CF1-235D-45BA-B6B4-F4A4F9351C7B}" srcOrd="2" destOrd="0" presId="urn:microsoft.com/office/officeart/2005/8/layout/lProcess2"/>
    <dgm:cxn modelId="{E55225E5-01BC-4353-925D-6470D044E537}" type="presParOf" srcId="{97690D78-4248-40FE-B74E-0263B3257947}" destId="{C695D00A-F493-4877-9716-E615CFA3C3F0}" srcOrd="3" destOrd="0" presId="urn:microsoft.com/office/officeart/2005/8/layout/lProcess2"/>
    <dgm:cxn modelId="{C739D4E7-1995-458D-9B57-B75E89E5FDEE}" type="presParOf" srcId="{97690D78-4248-40FE-B74E-0263B3257947}" destId="{58C71069-CE54-422B-BDFE-4BC7E86B0938}" srcOrd="4" destOrd="0" presId="urn:microsoft.com/office/officeart/2005/8/layout/lProcess2"/>
    <dgm:cxn modelId="{F0F4E719-E2C9-4AB9-988C-965038A0BC92}" type="presParOf" srcId="{58C71069-CE54-422B-BDFE-4BC7E86B0938}" destId="{54082778-DAA3-4B93-AAFA-0C808DB2B082}" srcOrd="0" destOrd="0" presId="urn:microsoft.com/office/officeart/2005/8/layout/lProcess2"/>
    <dgm:cxn modelId="{038B44DE-37D2-4E62-817A-87EC7F59C294}" type="presParOf" srcId="{58C71069-CE54-422B-BDFE-4BC7E86B0938}" destId="{056A5644-DA5C-48D1-9309-A5B40705C990}" srcOrd="1" destOrd="0" presId="urn:microsoft.com/office/officeart/2005/8/layout/lProcess2"/>
    <dgm:cxn modelId="{6D880FEC-7751-4E0F-99EF-621DAEB72767}" type="presParOf" srcId="{58C71069-CE54-422B-BDFE-4BC7E86B0938}" destId="{D527E65F-220E-4B30-961F-BBA3283E933D}" srcOrd="2" destOrd="0" presId="urn:microsoft.com/office/officeart/2005/8/layout/lProcess2"/>
    <dgm:cxn modelId="{F6F87DC3-BEFE-414A-B7C2-C4DAAC7D02AB}" type="presParOf" srcId="{D527E65F-220E-4B30-961F-BBA3283E933D}" destId="{46E56BAF-6967-4715-8B6D-B34FF98E9D0A}" srcOrd="0" destOrd="0" presId="urn:microsoft.com/office/officeart/2005/8/layout/lProcess2"/>
    <dgm:cxn modelId="{21C146E7-E7ED-4EC8-BF98-D28958A2DB12}" type="presParOf" srcId="{46E56BAF-6967-4715-8B6D-B34FF98E9D0A}" destId="{A485D703-B0FF-478B-8EF8-B164D0BC04D2}" srcOrd="0" destOrd="0" presId="urn:microsoft.com/office/officeart/2005/8/layout/lProcess2"/>
    <dgm:cxn modelId="{0CC107CF-3C74-44CE-81B8-A267FA9CE8FF}" type="presParOf" srcId="{46E56BAF-6967-4715-8B6D-B34FF98E9D0A}" destId="{40AFB73E-3C98-496D-AF33-B85518E59469}" srcOrd="1" destOrd="0" presId="urn:microsoft.com/office/officeart/2005/8/layout/lProcess2"/>
    <dgm:cxn modelId="{814ECC7F-89B1-470A-A84C-306DDFC138C3}" type="presParOf" srcId="{46E56BAF-6967-4715-8B6D-B34FF98E9D0A}" destId="{78C88AF8-4B74-4B8B-AA81-5F78C52E5A86}"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2438A7-3061-4E48-B67B-E45C8EE2FBEC}"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GB"/>
        </a:p>
      </dgm:t>
    </dgm:pt>
    <dgm:pt modelId="{95087371-0143-4CF5-ADCD-56F4D3E4A701}">
      <dgm:prSet phldrT="[Text]" custT="1"/>
      <dgm:spPr/>
      <dgm:t>
        <a:bodyPr/>
        <a:lstStyle/>
        <a:p>
          <a:pPr algn="l"/>
          <a:r>
            <a:rPr lang="en-GB" sz="1600" dirty="0" smtClean="0"/>
            <a:t>West African Climate System</a:t>
          </a:r>
        </a:p>
      </dgm:t>
    </dgm:pt>
    <dgm:pt modelId="{4361A337-9537-43DE-8BB7-59FEE2514774}" type="parTrans" cxnId="{B289AEB7-2CE9-472C-8D08-FDA0A5E1792A}">
      <dgm:prSet/>
      <dgm:spPr/>
      <dgm:t>
        <a:bodyPr/>
        <a:lstStyle/>
        <a:p>
          <a:endParaRPr lang="en-GB" sz="1600"/>
        </a:p>
      </dgm:t>
    </dgm:pt>
    <dgm:pt modelId="{3555CBC7-47D2-454C-B7CC-1D28B8878534}" type="sibTrans" cxnId="{B289AEB7-2CE9-472C-8D08-FDA0A5E1792A}">
      <dgm:prSet/>
      <dgm:spPr/>
      <dgm:t>
        <a:bodyPr/>
        <a:lstStyle/>
        <a:p>
          <a:endParaRPr lang="en-GB" sz="1600"/>
        </a:p>
      </dgm:t>
    </dgm:pt>
    <dgm:pt modelId="{AA70D6F7-C9B1-4F35-ACE7-A688B3146C31}">
      <dgm:prSet phldrT="[Text]" custT="1"/>
      <dgm:spPr/>
      <dgm:t>
        <a:bodyPr/>
        <a:lstStyle/>
        <a:p>
          <a:r>
            <a:rPr lang="en-GB" sz="1600" dirty="0" smtClean="0"/>
            <a:t>Federal University of Technology</a:t>
          </a:r>
          <a:endParaRPr lang="en-GB" sz="1600" dirty="0"/>
        </a:p>
      </dgm:t>
    </dgm:pt>
    <dgm:pt modelId="{BC9E5FE5-8014-403D-BED8-DBC211BACE28}" type="parTrans" cxnId="{D523C7C1-87E2-4CFA-A0AD-48AA50DFF36C}">
      <dgm:prSet/>
      <dgm:spPr/>
      <dgm:t>
        <a:bodyPr/>
        <a:lstStyle/>
        <a:p>
          <a:endParaRPr lang="en-GB" sz="1600"/>
        </a:p>
      </dgm:t>
    </dgm:pt>
    <dgm:pt modelId="{4B11053C-2195-4AC5-9BCA-E011E398E19B}" type="sibTrans" cxnId="{D523C7C1-87E2-4CFA-A0AD-48AA50DFF36C}">
      <dgm:prSet/>
      <dgm:spPr/>
      <dgm:t>
        <a:bodyPr/>
        <a:lstStyle/>
        <a:p>
          <a:endParaRPr lang="en-GB" sz="1600"/>
        </a:p>
      </dgm:t>
    </dgm:pt>
    <dgm:pt modelId="{B7AB2545-6961-4AFD-847A-173EE0226418}">
      <dgm:prSet phldrT="[Text]" custT="1"/>
      <dgm:spPr/>
      <dgm:t>
        <a:bodyPr/>
        <a:lstStyle/>
        <a:p>
          <a:r>
            <a:rPr lang="en-GB" sz="1600" dirty="0" err="1" smtClean="0"/>
            <a:t>Akure</a:t>
          </a:r>
          <a:r>
            <a:rPr lang="en-GB" sz="1600" dirty="0" smtClean="0"/>
            <a:t>, Nigeria</a:t>
          </a:r>
          <a:endParaRPr lang="en-GB" sz="1600" dirty="0"/>
        </a:p>
      </dgm:t>
    </dgm:pt>
    <dgm:pt modelId="{70F0DFA7-D689-4B4F-B9F4-6508DE2038E2}" type="parTrans" cxnId="{BD331938-C373-45F0-8D64-D7AE4D154F1D}">
      <dgm:prSet/>
      <dgm:spPr/>
      <dgm:t>
        <a:bodyPr/>
        <a:lstStyle/>
        <a:p>
          <a:endParaRPr lang="en-GB" sz="1600"/>
        </a:p>
      </dgm:t>
    </dgm:pt>
    <dgm:pt modelId="{36D09449-329B-49BE-8CC3-81C4E183987D}" type="sibTrans" cxnId="{BD331938-C373-45F0-8D64-D7AE4D154F1D}">
      <dgm:prSet/>
      <dgm:spPr/>
      <dgm:t>
        <a:bodyPr/>
        <a:lstStyle/>
        <a:p>
          <a:endParaRPr lang="en-GB" sz="1600"/>
        </a:p>
      </dgm:t>
    </dgm:pt>
    <dgm:pt modelId="{256BF33F-F69E-4DFC-B58C-7A60CB3683B6}">
      <dgm:prSet phldrT="[Text]" custT="1"/>
      <dgm:spPr/>
      <dgm:t>
        <a:bodyPr/>
        <a:lstStyle/>
        <a:p>
          <a:pPr algn="l"/>
          <a:r>
            <a:rPr lang="en-GB" sz="1600" dirty="0" smtClean="0"/>
            <a:t>Climate Change and Water Resources</a:t>
          </a:r>
        </a:p>
      </dgm:t>
    </dgm:pt>
    <dgm:pt modelId="{766C1B8E-287E-4028-B9FB-F97C593D5817}" type="parTrans" cxnId="{059C48DF-9CF6-4F26-BFFE-D7EF80C65DA9}">
      <dgm:prSet/>
      <dgm:spPr/>
      <dgm:t>
        <a:bodyPr/>
        <a:lstStyle/>
        <a:p>
          <a:endParaRPr lang="en-GB" sz="1600"/>
        </a:p>
      </dgm:t>
    </dgm:pt>
    <dgm:pt modelId="{42985FBD-97F5-4F59-A2D8-E54957F3626F}" type="sibTrans" cxnId="{059C48DF-9CF6-4F26-BFFE-D7EF80C65DA9}">
      <dgm:prSet/>
      <dgm:spPr/>
      <dgm:t>
        <a:bodyPr/>
        <a:lstStyle/>
        <a:p>
          <a:endParaRPr lang="en-GB" sz="1600"/>
        </a:p>
      </dgm:t>
    </dgm:pt>
    <dgm:pt modelId="{72891084-8091-4736-B44D-8AC213475295}">
      <dgm:prSet phldrT="[Text]" custT="1"/>
      <dgm:spPr/>
      <dgm:t>
        <a:bodyPr/>
        <a:lstStyle/>
        <a:p>
          <a:r>
            <a:rPr lang="en-GB" sz="1600" dirty="0" err="1" smtClean="0"/>
            <a:t>Kwame</a:t>
          </a:r>
          <a:r>
            <a:rPr lang="en-GB" sz="1600" dirty="0" smtClean="0"/>
            <a:t> </a:t>
          </a:r>
          <a:r>
            <a:rPr lang="en-GB" sz="1600" dirty="0" err="1" smtClean="0"/>
            <a:t>Nkruma</a:t>
          </a:r>
          <a:r>
            <a:rPr lang="en-GB" sz="1600" dirty="0" smtClean="0"/>
            <a:t> University</a:t>
          </a:r>
          <a:endParaRPr lang="en-GB" sz="1600" dirty="0"/>
        </a:p>
      </dgm:t>
    </dgm:pt>
    <dgm:pt modelId="{3738B474-7EE1-4BD9-9A24-8757C973602C}" type="parTrans" cxnId="{BAC65187-FCD0-4C6C-B198-E1584B7B2DAC}">
      <dgm:prSet/>
      <dgm:spPr/>
      <dgm:t>
        <a:bodyPr/>
        <a:lstStyle/>
        <a:p>
          <a:endParaRPr lang="en-GB" sz="1600"/>
        </a:p>
      </dgm:t>
    </dgm:pt>
    <dgm:pt modelId="{BDCA47B5-46D7-4FE9-999C-83C49E9761FA}" type="sibTrans" cxnId="{BAC65187-FCD0-4C6C-B198-E1584B7B2DAC}">
      <dgm:prSet/>
      <dgm:spPr/>
      <dgm:t>
        <a:bodyPr/>
        <a:lstStyle/>
        <a:p>
          <a:endParaRPr lang="en-GB" sz="1600"/>
        </a:p>
      </dgm:t>
    </dgm:pt>
    <dgm:pt modelId="{7FD0859F-D4CC-472A-8049-C73D369CD144}">
      <dgm:prSet phldrT="[Text]" custT="1"/>
      <dgm:spPr/>
      <dgm:t>
        <a:bodyPr/>
        <a:lstStyle/>
        <a:p>
          <a:r>
            <a:rPr lang="en-GB" sz="1600" dirty="0" err="1" smtClean="0"/>
            <a:t>Kumsi</a:t>
          </a:r>
          <a:r>
            <a:rPr lang="en-GB" sz="1600" dirty="0" smtClean="0"/>
            <a:t>, Ghana</a:t>
          </a:r>
          <a:endParaRPr lang="en-GB" sz="1600" dirty="0"/>
        </a:p>
      </dgm:t>
    </dgm:pt>
    <dgm:pt modelId="{70DA1020-95DB-46D9-AD51-8DB8EE8C1681}" type="parTrans" cxnId="{14D31D2B-4C36-4AD7-894C-953C1992CAC9}">
      <dgm:prSet/>
      <dgm:spPr/>
      <dgm:t>
        <a:bodyPr/>
        <a:lstStyle/>
        <a:p>
          <a:endParaRPr lang="en-GB" sz="1600"/>
        </a:p>
      </dgm:t>
    </dgm:pt>
    <dgm:pt modelId="{21432614-BBD9-4623-B600-43D62845C874}" type="sibTrans" cxnId="{14D31D2B-4C36-4AD7-894C-953C1992CAC9}">
      <dgm:prSet/>
      <dgm:spPr/>
      <dgm:t>
        <a:bodyPr/>
        <a:lstStyle/>
        <a:p>
          <a:endParaRPr lang="en-GB" sz="1600"/>
        </a:p>
      </dgm:t>
    </dgm:pt>
    <dgm:pt modelId="{74548BD7-F76B-40CB-992A-7EE32AAC4C3E}">
      <dgm:prSet phldrT="[Text]" custT="1"/>
      <dgm:spPr/>
      <dgm:t>
        <a:bodyPr/>
        <a:lstStyle/>
        <a:p>
          <a:pPr algn="l"/>
          <a:r>
            <a:rPr lang="en-GB" sz="1600" dirty="0" smtClean="0"/>
            <a:t>Climate Change Economics</a:t>
          </a:r>
        </a:p>
      </dgm:t>
    </dgm:pt>
    <dgm:pt modelId="{74F4EDC1-D4AD-4490-BC7B-9DFDBC7B7A07}" type="parTrans" cxnId="{E665F8EE-6E5B-43E3-8940-D807B84B4962}">
      <dgm:prSet/>
      <dgm:spPr/>
      <dgm:t>
        <a:bodyPr/>
        <a:lstStyle/>
        <a:p>
          <a:endParaRPr lang="en-GB" sz="1600"/>
        </a:p>
      </dgm:t>
    </dgm:pt>
    <dgm:pt modelId="{570851AF-AE64-4F38-93A6-6160EC0676C2}" type="sibTrans" cxnId="{E665F8EE-6E5B-43E3-8940-D807B84B4962}">
      <dgm:prSet/>
      <dgm:spPr/>
      <dgm:t>
        <a:bodyPr/>
        <a:lstStyle/>
        <a:p>
          <a:endParaRPr lang="en-GB" sz="1600"/>
        </a:p>
      </dgm:t>
    </dgm:pt>
    <dgm:pt modelId="{0F74B2A4-DE47-4159-9978-A01B5488B9B4}">
      <dgm:prSet phldrT="[Text]" custT="1"/>
      <dgm:spPr/>
      <dgm:t>
        <a:bodyPr/>
        <a:lstStyle/>
        <a:p>
          <a:r>
            <a:rPr lang="en-GB" sz="1600" dirty="0" err="1" smtClean="0"/>
            <a:t>Universite</a:t>
          </a:r>
          <a:r>
            <a:rPr lang="en-GB" sz="1600" dirty="0" smtClean="0"/>
            <a:t> </a:t>
          </a:r>
          <a:r>
            <a:rPr lang="en-GB" sz="1600" dirty="0" err="1" smtClean="0"/>
            <a:t>Cheick</a:t>
          </a:r>
          <a:r>
            <a:rPr lang="en-GB" sz="1600" dirty="0" smtClean="0"/>
            <a:t> Anta </a:t>
          </a:r>
          <a:r>
            <a:rPr lang="en-GB" sz="1600" dirty="0" err="1" smtClean="0"/>
            <a:t>Diop</a:t>
          </a:r>
          <a:endParaRPr lang="en-GB" sz="1600" dirty="0"/>
        </a:p>
      </dgm:t>
    </dgm:pt>
    <dgm:pt modelId="{86F7528B-BC6E-4FC9-A08C-86C49A0746C7}" type="parTrans" cxnId="{69244AB1-CAE3-4430-B628-A420BB108845}">
      <dgm:prSet/>
      <dgm:spPr/>
      <dgm:t>
        <a:bodyPr/>
        <a:lstStyle/>
        <a:p>
          <a:endParaRPr lang="en-GB" sz="1600"/>
        </a:p>
      </dgm:t>
    </dgm:pt>
    <dgm:pt modelId="{00C6E05D-03D9-418F-9A2D-5A81C7DF4DA0}" type="sibTrans" cxnId="{69244AB1-CAE3-4430-B628-A420BB108845}">
      <dgm:prSet/>
      <dgm:spPr/>
      <dgm:t>
        <a:bodyPr/>
        <a:lstStyle/>
        <a:p>
          <a:endParaRPr lang="en-GB" sz="1600"/>
        </a:p>
      </dgm:t>
    </dgm:pt>
    <dgm:pt modelId="{F0C1C443-CA22-4F2F-9889-C040FD9D89F3}">
      <dgm:prSet phldrT="[Text]" custT="1"/>
      <dgm:spPr/>
      <dgm:t>
        <a:bodyPr/>
        <a:lstStyle/>
        <a:p>
          <a:r>
            <a:rPr lang="en-GB" sz="1600" dirty="0" smtClean="0"/>
            <a:t>Dakar, Senegal</a:t>
          </a:r>
          <a:endParaRPr lang="en-GB" sz="1600" dirty="0"/>
        </a:p>
      </dgm:t>
    </dgm:pt>
    <dgm:pt modelId="{ECC3955F-A5F3-417C-8104-4CCD479E3EA8}" type="parTrans" cxnId="{B0D4247D-4E77-4A17-AC60-8E7220CCEB6F}">
      <dgm:prSet/>
      <dgm:spPr/>
      <dgm:t>
        <a:bodyPr/>
        <a:lstStyle/>
        <a:p>
          <a:endParaRPr lang="en-GB" sz="1600"/>
        </a:p>
      </dgm:t>
    </dgm:pt>
    <dgm:pt modelId="{7E2DF597-7EFB-464C-8BB0-B0A70A2F5E62}" type="sibTrans" cxnId="{B0D4247D-4E77-4A17-AC60-8E7220CCEB6F}">
      <dgm:prSet/>
      <dgm:spPr/>
      <dgm:t>
        <a:bodyPr/>
        <a:lstStyle/>
        <a:p>
          <a:endParaRPr lang="en-GB" sz="1600"/>
        </a:p>
      </dgm:t>
    </dgm:pt>
    <dgm:pt modelId="{30578049-F1DE-4052-A71B-75FBF42A1C50}" type="pres">
      <dgm:prSet presAssocID="{802438A7-3061-4E48-B67B-E45C8EE2FBEC}" presName="Name0" presStyleCnt="0">
        <dgm:presLayoutVars>
          <dgm:dir/>
          <dgm:animLvl val="lvl"/>
          <dgm:resizeHandles val="exact"/>
        </dgm:presLayoutVars>
      </dgm:prSet>
      <dgm:spPr/>
      <dgm:t>
        <a:bodyPr/>
        <a:lstStyle/>
        <a:p>
          <a:endParaRPr lang="en-GB"/>
        </a:p>
      </dgm:t>
    </dgm:pt>
    <dgm:pt modelId="{48F871D0-11E3-4FBE-8AD9-645615539758}" type="pres">
      <dgm:prSet presAssocID="{95087371-0143-4CF5-ADCD-56F4D3E4A701}" presName="linNode" presStyleCnt="0"/>
      <dgm:spPr/>
    </dgm:pt>
    <dgm:pt modelId="{34958BEE-F7AB-4FAA-9A9B-025CE8BCCE51}" type="pres">
      <dgm:prSet presAssocID="{95087371-0143-4CF5-ADCD-56F4D3E4A701}" presName="parentText" presStyleLbl="node1" presStyleIdx="0" presStyleCnt="3" custScaleX="286011">
        <dgm:presLayoutVars>
          <dgm:chMax val="1"/>
          <dgm:bulletEnabled val="1"/>
        </dgm:presLayoutVars>
      </dgm:prSet>
      <dgm:spPr/>
      <dgm:t>
        <a:bodyPr/>
        <a:lstStyle/>
        <a:p>
          <a:endParaRPr lang="en-GB"/>
        </a:p>
      </dgm:t>
    </dgm:pt>
    <dgm:pt modelId="{DF302628-6B5B-4231-B0E5-00FB6CA33625}" type="pres">
      <dgm:prSet presAssocID="{95087371-0143-4CF5-ADCD-56F4D3E4A701}" presName="descendantText" presStyleLbl="alignAccFollowNode1" presStyleIdx="0" presStyleCnt="3" custLinFactNeighborX="1767" custLinFactNeighborY="11970">
        <dgm:presLayoutVars>
          <dgm:bulletEnabled val="1"/>
        </dgm:presLayoutVars>
      </dgm:prSet>
      <dgm:spPr/>
      <dgm:t>
        <a:bodyPr/>
        <a:lstStyle/>
        <a:p>
          <a:endParaRPr lang="en-GB"/>
        </a:p>
      </dgm:t>
    </dgm:pt>
    <dgm:pt modelId="{4EF9BD59-3A07-4C38-AF7B-C0876E92AC2C}" type="pres">
      <dgm:prSet presAssocID="{3555CBC7-47D2-454C-B7CC-1D28B8878534}" presName="sp" presStyleCnt="0"/>
      <dgm:spPr/>
    </dgm:pt>
    <dgm:pt modelId="{B5196A0A-9E3D-42F9-A638-1326470C0548}" type="pres">
      <dgm:prSet presAssocID="{256BF33F-F69E-4DFC-B58C-7A60CB3683B6}" presName="linNode" presStyleCnt="0"/>
      <dgm:spPr/>
    </dgm:pt>
    <dgm:pt modelId="{0110D6EE-635F-4941-A774-50D3EF6BFD2A}" type="pres">
      <dgm:prSet presAssocID="{256BF33F-F69E-4DFC-B58C-7A60CB3683B6}" presName="parentText" presStyleLbl="node1" presStyleIdx="1" presStyleCnt="3" custScaleX="286011">
        <dgm:presLayoutVars>
          <dgm:chMax val="1"/>
          <dgm:bulletEnabled val="1"/>
        </dgm:presLayoutVars>
      </dgm:prSet>
      <dgm:spPr/>
      <dgm:t>
        <a:bodyPr/>
        <a:lstStyle/>
        <a:p>
          <a:endParaRPr lang="en-GB"/>
        </a:p>
      </dgm:t>
    </dgm:pt>
    <dgm:pt modelId="{5EE2F405-595E-4BC6-9654-48A6E7F2CDA2}" type="pres">
      <dgm:prSet presAssocID="{256BF33F-F69E-4DFC-B58C-7A60CB3683B6}" presName="descendantText" presStyleLbl="alignAccFollowNode1" presStyleIdx="1" presStyleCnt="3" custLinFactNeighborX="239" custLinFactNeighborY="719">
        <dgm:presLayoutVars>
          <dgm:bulletEnabled val="1"/>
        </dgm:presLayoutVars>
      </dgm:prSet>
      <dgm:spPr/>
      <dgm:t>
        <a:bodyPr/>
        <a:lstStyle/>
        <a:p>
          <a:endParaRPr lang="en-GB"/>
        </a:p>
      </dgm:t>
    </dgm:pt>
    <dgm:pt modelId="{6733395F-715A-43A8-8CFD-41125132613D}" type="pres">
      <dgm:prSet presAssocID="{42985FBD-97F5-4F59-A2D8-E54957F3626F}" presName="sp" presStyleCnt="0"/>
      <dgm:spPr/>
    </dgm:pt>
    <dgm:pt modelId="{EEE51C35-33DD-4410-AEC7-90628B2CA942}" type="pres">
      <dgm:prSet presAssocID="{74548BD7-F76B-40CB-992A-7EE32AAC4C3E}" presName="linNode" presStyleCnt="0"/>
      <dgm:spPr/>
    </dgm:pt>
    <dgm:pt modelId="{D826BC20-D3A3-4182-8CEA-6DCC8A6CFE72}" type="pres">
      <dgm:prSet presAssocID="{74548BD7-F76B-40CB-992A-7EE32AAC4C3E}" presName="parentText" presStyleLbl="node1" presStyleIdx="2" presStyleCnt="3" custScaleX="287720">
        <dgm:presLayoutVars>
          <dgm:chMax val="1"/>
          <dgm:bulletEnabled val="1"/>
        </dgm:presLayoutVars>
      </dgm:prSet>
      <dgm:spPr/>
      <dgm:t>
        <a:bodyPr/>
        <a:lstStyle/>
        <a:p>
          <a:endParaRPr lang="en-GB"/>
        </a:p>
      </dgm:t>
    </dgm:pt>
    <dgm:pt modelId="{7484EF58-17EA-493A-963D-2B6F2B0E9E19}" type="pres">
      <dgm:prSet presAssocID="{74548BD7-F76B-40CB-992A-7EE32AAC4C3E}" presName="descendantText" presStyleLbl="alignAccFollowNode1" presStyleIdx="2" presStyleCnt="3">
        <dgm:presLayoutVars>
          <dgm:bulletEnabled val="1"/>
        </dgm:presLayoutVars>
      </dgm:prSet>
      <dgm:spPr/>
      <dgm:t>
        <a:bodyPr/>
        <a:lstStyle/>
        <a:p>
          <a:endParaRPr lang="en-GB"/>
        </a:p>
      </dgm:t>
    </dgm:pt>
  </dgm:ptLst>
  <dgm:cxnLst>
    <dgm:cxn modelId="{20ECD1CD-CCFB-4A9B-9E38-2493FF428CF9}" type="presOf" srcId="{95087371-0143-4CF5-ADCD-56F4D3E4A701}" destId="{34958BEE-F7AB-4FAA-9A9B-025CE8BCCE51}" srcOrd="0" destOrd="0" presId="urn:microsoft.com/office/officeart/2005/8/layout/vList5"/>
    <dgm:cxn modelId="{186FBF06-F496-4DFD-A991-2F306AE155AF}" type="presOf" srcId="{B7AB2545-6961-4AFD-847A-173EE0226418}" destId="{DF302628-6B5B-4231-B0E5-00FB6CA33625}" srcOrd="0" destOrd="1" presId="urn:microsoft.com/office/officeart/2005/8/layout/vList5"/>
    <dgm:cxn modelId="{3B21EBD6-7514-4C70-AB36-C98D3CCD5DA1}" type="presOf" srcId="{256BF33F-F69E-4DFC-B58C-7A60CB3683B6}" destId="{0110D6EE-635F-4941-A774-50D3EF6BFD2A}" srcOrd="0" destOrd="0" presId="urn:microsoft.com/office/officeart/2005/8/layout/vList5"/>
    <dgm:cxn modelId="{8CE35079-A50D-4FF4-9776-F10895CFEB76}" type="presOf" srcId="{72891084-8091-4736-B44D-8AC213475295}" destId="{5EE2F405-595E-4BC6-9654-48A6E7F2CDA2}" srcOrd="0" destOrd="0" presId="urn:microsoft.com/office/officeart/2005/8/layout/vList5"/>
    <dgm:cxn modelId="{BAC65187-FCD0-4C6C-B198-E1584B7B2DAC}" srcId="{256BF33F-F69E-4DFC-B58C-7A60CB3683B6}" destId="{72891084-8091-4736-B44D-8AC213475295}" srcOrd="0" destOrd="0" parTransId="{3738B474-7EE1-4BD9-9A24-8757C973602C}" sibTransId="{BDCA47B5-46D7-4FE9-999C-83C49E9761FA}"/>
    <dgm:cxn modelId="{B0D4247D-4E77-4A17-AC60-8E7220CCEB6F}" srcId="{74548BD7-F76B-40CB-992A-7EE32AAC4C3E}" destId="{F0C1C443-CA22-4F2F-9889-C040FD9D89F3}" srcOrd="1" destOrd="0" parTransId="{ECC3955F-A5F3-417C-8104-4CCD479E3EA8}" sibTransId="{7E2DF597-7EFB-464C-8BB0-B0A70A2F5E62}"/>
    <dgm:cxn modelId="{7EF1F8FC-416C-47FA-9D65-C109FA40A496}" type="presOf" srcId="{F0C1C443-CA22-4F2F-9889-C040FD9D89F3}" destId="{7484EF58-17EA-493A-963D-2B6F2B0E9E19}" srcOrd="0" destOrd="1" presId="urn:microsoft.com/office/officeart/2005/8/layout/vList5"/>
    <dgm:cxn modelId="{F8693305-3F96-40BB-AC1C-BA96AB12BF3D}" type="presOf" srcId="{802438A7-3061-4E48-B67B-E45C8EE2FBEC}" destId="{30578049-F1DE-4052-A71B-75FBF42A1C50}" srcOrd="0" destOrd="0" presId="urn:microsoft.com/office/officeart/2005/8/layout/vList5"/>
    <dgm:cxn modelId="{059C48DF-9CF6-4F26-BFFE-D7EF80C65DA9}" srcId="{802438A7-3061-4E48-B67B-E45C8EE2FBEC}" destId="{256BF33F-F69E-4DFC-B58C-7A60CB3683B6}" srcOrd="1" destOrd="0" parTransId="{766C1B8E-287E-4028-B9FB-F97C593D5817}" sibTransId="{42985FBD-97F5-4F59-A2D8-E54957F3626F}"/>
    <dgm:cxn modelId="{69244AB1-CAE3-4430-B628-A420BB108845}" srcId="{74548BD7-F76B-40CB-992A-7EE32AAC4C3E}" destId="{0F74B2A4-DE47-4159-9978-A01B5488B9B4}" srcOrd="0" destOrd="0" parTransId="{86F7528B-BC6E-4FC9-A08C-86C49A0746C7}" sibTransId="{00C6E05D-03D9-418F-9A2D-5A81C7DF4DA0}"/>
    <dgm:cxn modelId="{14D31D2B-4C36-4AD7-894C-953C1992CAC9}" srcId="{256BF33F-F69E-4DFC-B58C-7A60CB3683B6}" destId="{7FD0859F-D4CC-472A-8049-C73D369CD144}" srcOrd="1" destOrd="0" parTransId="{70DA1020-95DB-46D9-AD51-8DB8EE8C1681}" sibTransId="{21432614-BBD9-4623-B600-43D62845C874}"/>
    <dgm:cxn modelId="{E665F8EE-6E5B-43E3-8940-D807B84B4962}" srcId="{802438A7-3061-4E48-B67B-E45C8EE2FBEC}" destId="{74548BD7-F76B-40CB-992A-7EE32AAC4C3E}" srcOrd="2" destOrd="0" parTransId="{74F4EDC1-D4AD-4490-BC7B-9DFDBC7B7A07}" sibTransId="{570851AF-AE64-4F38-93A6-6160EC0676C2}"/>
    <dgm:cxn modelId="{2D18F22D-1A5B-47A8-9A1A-9FB6DC6F573B}" type="presOf" srcId="{7FD0859F-D4CC-472A-8049-C73D369CD144}" destId="{5EE2F405-595E-4BC6-9654-48A6E7F2CDA2}" srcOrd="0" destOrd="1" presId="urn:microsoft.com/office/officeart/2005/8/layout/vList5"/>
    <dgm:cxn modelId="{3E6AE42A-0D58-407F-A7D4-AD6D17A64C0F}" type="presOf" srcId="{74548BD7-F76B-40CB-992A-7EE32AAC4C3E}" destId="{D826BC20-D3A3-4182-8CEA-6DCC8A6CFE72}" srcOrd="0" destOrd="0" presId="urn:microsoft.com/office/officeart/2005/8/layout/vList5"/>
    <dgm:cxn modelId="{BD331938-C373-45F0-8D64-D7AE4D154F1D}" srcId="{95087371-0143-4CF5-ADCD-56F4D3E4A701}" destId="{B7AB2545-6961-4AFD-847A-173EE0226418}" srcOrd="1" destOrd="0" parTransId="{70F0DFA7-D689-4B4F-B9F4-6508DE2038E2}" sibTransId="{36D09449-329B-49BE-8CC3-81C4E183987D}"/>
    <dgm:cxn modelId="{EF9EAA3D-CE55-44E2-BE2C-8C8A4F2E3DCB}" type="presOf" srcId="{0F74B2A4-DE47-4159-9978-A01B5488B9B4}" destId="{7484EF58-17EA-493A-963D-2B6F2B0E9E19}" srcOrd="0" destOrd="0" presId="urn:microsoft.com/office/officeart/2005/8/layout/vList5"/>
    <dgm:cxn modelId="{B289AEB7-2CE9-472C-8D08-FDA0A5E1792A}" srcId="{802438A7-3061-4E48-B67B-E45C8EE2FBEC}" destId="{95087371-0143-4CF5-ADCD-56F4D3E4A701}" srcOrd="0" destOrd="0" parTransId="{4361A337-9537-43DE-8BB7-59FEE2514774}" sibTransId="{3555CBC7-47D2-454C-B7CC-1D28B8878534}"/>
    <dgm:cxn modelId="{802E9A6D-0DBA-46F8-B86F-AD53050DCD07}" type="presOf" srcId="{AA70D6F7-C9B1-4F35-ACE7-A688B3146C31}" destId="{DF302628-6B5B-4231-B0E5-00FB6CA33625}" srcOrd="0" destOrd="0" presId="urn:microsoft.com/office/officeart/2005/8/layout/vList5"/>
    <dgm:cxn modelId="{D523C7C1-87E2-4CFA-A0AD-48AA50DFF36C}" srcId="{95087371-0143-4CF5-ADCD-56F4D3E4A701}" destId="{AA70D6F7-C9B1-4F35-ACE7-A688B3146C31}" srcOrd="0" destOrd="0" parTransId="{BC9E5FE5-8014-403D-BED8-DBC211BACE28}" sibTransId="{4B11053C-2195-4AC5-9BCA-E011E398E19B}"/>
    <dgm:cxn modelId="{D51FBC62-86D6-4B67-B092-119F3A115526}" type="presParOf" srcId="{30578049-F1DE-4052-A71B-75FBF42A1C50}" destId="{48F871D0-11E3-4FBE-8AD9-645615539758}" srcOrd="0" destOrd="0" presId="urn:microsoft.com/office/officeart/2005/8/layout/vList5"/>
    <dgm:cxn modelId="{523D3540-64C4-4D79-89AB-395641D5F454}" type="presParOf" srcId="{48F871D0-11E3-4FBE-8AD9-645615539758}" destId="{34958BEE-F7AB-4FAA-9A9B-025CE8BCCE51}" srcOrd="0" destOrd="0" presId="urn:microsoft.com/office/officeart/2005/8/layout/vList5"/>
    <dgm:cxn modelId="{30F6A52C-86F4-46A8-BB5B-117ADCA83D11}" type="presParOf" srcId="{48F871D0-11E3-4FBE-8AD9-645615539758}" destId="{DF302628-6B5B-4231-B0E5-00FB6CA33625}" srcOrd="1" destOrd="0" presId="urn:microsoft.com/office/officeart/2005/8/layout/vList5"/>
    <dgm:cxn modelId="{4613AB25-0D23-47A6-9D31-1231EE66D98E}" type="presParOf" srcId="{30578049-F1DE-4052-A71B-75FBF42A1C50}" destId="{4EF9BD59-3A07-4C38-AF7B-C0876E92AC2C}" srcOrd="1" destOrd="0" presId="urn:microsoft.com/office/officeart/2005/8/layout/vList5"/>
    <dgm:cxn modelId="{BBE02CE6-8772-4135-8D12-2106510DFC92}" type="presParOf" srcId="{30578049-F1DE-4052-A71B-75FBF42A1C50}" destId="{B5196A0A-9E3D-42F9-A638-1326470C0548}" srcOrd="2" destOrd="0" presId="urn:microsoft.com/office/officeart/2005/8/layout/vList5"/>
    <dgm:cxn modelId="{CEE29F08-5A08-4760-AED6-05055D4E9931}" type="presParOf" srcId="{B5196A0A-9E3D-42F9-A638-1326470C0548}" destId="{0110D6EE-635F-4941-A774-50D3EF6BFD2A}" srcOrd="0" destOrd="0" presId="urn:microsoft.com/office/officeart/2005/8/layout/vList5"/>
    <dgm:cxn modelId="{5D36A076-F64C-49D9-94FD-7013B0584568}" type="presParOf" srcId="{B5196A0A-9E3D-42F9-A638-1326470C0548}" destId="{5EE2F405-595E-4BC6-9654-48A6E7F2CDA2}" srcOrd="1" destOrd="0" presId="urn:microsoft.com/office/officeart/2005/8/layout/vList5"/>
    <dgm:cxn modelId="{6FED2277-D4E5-411D-B1AC-A1450D6C3BC7}" type="presParOf" srcId="{30578049-F1DE-4052-A71B-75FBF42A1C50}" destId="{6733395F-715A-43A8-8CFD-41125132613D}" srcOrd="3" destOrd="0" presId="urn:microsoft.com/office/officeart/2005/8/layout/vList5"/>
    <dgm:cxn modelId="{91CF0D25-CF6E-4AA1-87BE-64D01A8E065E}" type="presParOf" srcId="{30578049-F1DE-4052-A71B-75FBF42A1C50}" destId="{EEE51C35-33DD-4410-AEC7-90628B2CA942}" srcOrd="4" destOrd="0" presId="urn:microsoft.com/office/officeart/2005/8/layout/vList5"/>
    <dgm:cxn modelId="{58B5CC57-149B-44E5-BC99-59F4AB1B613B}" type="presParOf" srcId="{EEE51C35-33DD-4410-AEC7-90628B2CA942}" destId="{D826BC20-D3A3-4182-8CEA-6DCC8A6CFE72}" srcOrd="0" destOrd="0" presId="urn:microsoft.com/office/officeart/2005/8/layout/vList5"/>
    <dgm:cxn modelId="{23A37B6F-EA6D-447D-932F-87D9E0F5124B}" type="presParOf" srcId="{EEE51C35-33DD-4410-AEC7-90628B2CA942}" destId="{7484EF58-17EA-493A-963D-2B6F2B0E9E1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2438A7-3061-4E48-B67B-E45C8EE2FBEC}"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GB"/>
        </a:p>
      </dgm:t>
    </dgm:pt>
    <dgm:pt modelId="{95087371-0143-4CF5-ADCD-56F4D3E4A701}">
      <dgm:prSet phldrT="[Text]"/>
      <dgm:spPr/>
      <dgm:t>
        <a:bodyPr/>
        <a:lstStyle/>
        <a:p>
          <a:pPr algn="l"/>
          <a:r>
            <a:rPr lang="en-GB" dirty="0" smtClean="0"/>
            <a:t>Climate Change and Land Use</a:t>
          </a:r>
        </a:p>
      </dgm:t>
    </dgm:pt>
    <dgm:pt modelId="{4361A337-9537-43DE-8BB7-59FEE2514774}" type="parTrans" cxnId="{B289AEB7-2CE9-472C-8D08-FDA0A5E1792A}">
      <dgm:prSet/>
      <dgm:spPr/>
      <dgm:t>
        <a:bodyPr/>
        <a:lstStyle/>
        <a:p>
          <a:endParaRPr lang="en-GB"/>
        </a:p>
      </dgm:t>
    </dgm:pt>
    <dgm:pt modelId="{3555CBC7-47D2-454C-B7CC-1D28B8878534}" type="sibTrans" cxnId="{B289AEB7-2CE9-472C-8D08-FDA0A5E1792A}">
      <dgm:prSet/>
      <dgm:spPr/>
      <dgm:t>
        <a:bodyPr/>
        <a:lstStyle/>
        <a:p>
          <a:endParaRPr lang="en-GB"/>
        </a:p>
      </dgm:t>
    </dgm:pt>
    <dgm:pt modelId="{AA70D6F7-C9B1-4F35-ACE7-A688B3146C31}">
      <dgm:prSet phldrT="[Text]" custT="1"/>
      <dgm:spPr/>
      <dgm:t>
        <a:bodyPr/>
        <a:lstStyle/>
        <a:p>
          <a:r>
            <a:rPr lang="en-GB" sz="1600" b="0" i="0" dirty="0" smtClean="0"/>
            <a:t>Kwame </a:t>
          </a:r>
          <a:r>
            <a:rPr lang="en-GB" sz="1600" b="1" i="0" dirty="0" smtClean="0"/>
            <a:t>Nkrumah</a:t>
          </a:r>
          <a:r>
            <a:rPr lang="en-GB" sz="1600" b="0" i="0" dirty="0" smtClean="0"/>
            <a:t> University of Science and Technology; </a:t>
          </a:r>
          <a:r>
            <a:rPr lang="en-GB" sz="1600" dirty="0" smtClean="0"/>
            <a:t>Ghana</a:t>
          </a:r>
          <a:endParaRPr lang="en-GB" sz="1600" dirty="0"/>
        </a:p>
      </dgm:t>
    </dgm:pt>
    <dgm:pt modelId="{BC9E5FE5-8014-403D-BED8-DBC211BACE28}" type="parTrans" cxnId="{D523C7C1-87E2-4CFA-A0AD-48AA50DFF36C}">
      <dgm:prSet/>
      <dgm:spPr/>
      <dgm:t>
        <a:bodyPr/>
        <a:lstStyle/>
        <a:p>
          <a:endParaRPr lang="en-GB"/>
        </a:p>
      </dgm:t>
    </dgm:pt>
    <dgm:pt modelId="{4B11053C-2195-4AC5-9BCA-E011E398E19B}" type="sibTrans" cxnId="{D523C7C1-87E2-4CFA-A0AD-48AA50DFF36C}">
      <dgm:prSet/>
      <dgm:spPr/>
      <dgm:t>
        <a:bodyPr/>
        <a:lstStyle/>
        <a:p>
          <a:endParaRPr lang="en-GB"/>
        </a:p>
      </dgm:t>
    </dgm:pt>
    <dgm:pt modelId="{256BF33F-F69E-4DFC-B58C-7A60CB3683B6}">
      <dgm:prSet phldrT="[Text]"/>
      <dgm:spPr/>
      <dgm:t>
        <a:bodyPr/>
        <a:lstStyle/>
        <a:p>
          <a:pPr algn="l"/>
          <a:r>
            <a:rPr lang="en-GB" dirty="0" smtClean="0"/>
            <a:t>Climate Change and Agriculture</a:t>
          </a:r>
        </a:p>
      </dgm:t>
    </dgm:pt>
    <dgm:pt modelId="{766C1B8E-287E-4028-B9FB-F97C593D5817}" type="parTrans" cxnId="{059C48DF-9CF6-4F26-BFFE-D7EF80C65DA9}">
      <dgm:prSet/>
      <dgm:spPr/>
      <dgm:t>
        <a:bodyPr/>
        <a:lstStyle/>
        <a:p>
          <a:endParaRPr lang="en-GB"/>
        </a:p>
      </dgm:t>
    </dgm:pt>
    <dgm:pt modelId="{42985FBD-97F5-4F59-A2D8-E54957F3626F}" type="sibTrans" cxnId="{059C48DF-9CF6-4F26-BFFE-D7EF80C65DA9}">
      <dgm:prSet/>
      <dgm:spPr/>
      <dgm:t>
        <a:bodyPr/>
        <a:lstStyle/>
        <a:p>
          <a:endParaRPr lang="en-GB"/>
        </a:p>
      </dgm:t>
    </dgm:pt>
    <dgm:pt modelId="{72891084-8091-4736-B44D-8AC213475295}">
      <dgm:prSet phldrT="[Text]" custT="1"/>
      <dgm:spPr/>
      <dgm:t>
        <a:bodyPr/>
        <a:lstStyle/>
        <a:p>
          <a:r>
            <a:rPr lang="fr-FR" sz="1400" dirty="0" smtClean="0"/>
            <a:t>L’Institut Polytechnique Rural de Formation et de Recherche Appliquée, </a:t>
          </a:r>
          <a:r>
            <a:rPr lang="en-GB" sz="1400" dirty="0" smtClean="0"/>
            <a:t>Mali</a:t>
          </a:r>
          <a:endParaRPr lang="en-GB" sz="1400" dirty="0"/>
        </a:p>
      </dgm:t>
    </dgm:pt>
    <dgm:pt modelId="{3738B474-7EE1-4BD9-9A24-8757C973602C}" type="parTrans" cxnId="{BAC65187-FCD0-4C6C-B198-E1584B7B2DAC}">
      <dgm:prSet/>
      <dgm:spPr/>
      <dgm:t>
        <a:bodyPr/>
        <a:lstStyle/>
        <a:p>
          <a:endParaRPr lang="en-GB"/>
        </a:p>
      </dgm:t>
    </dgm:pt>
    <dgm:pt modelId="{BDCA47B5-46D7-4FE9-999C-83C49E9761FA}" type="sibTrans" cxnId="{BAC65187-FCD0-4C6C-B198-E1584B7B2DAC}">
      <dgm:prSet/>
      <dgm:spPr/>
      <dgm:t>
        <a:bodyPr/>
        <a:lstStyle/>
        <a:p>
          <a:endParaRPr lang="en-GB"/>
        </a:p>
      </dgm:t>
    </dgm:pt>
    <dgm:pt modelId="{74548BD7-F76B-40CB-992A-7EE32AAC4C3E}">
      <dgm:prSet phldrT="[Text]"/>
      <dgm:spPr/>
      <dgm:t>
        <a:bodyPr/>
        <a:lstStyle/>
        <a:p>
          <a:pPr algn="l"/>
          <a:r>
            <a:rPr lang="en-GB" dirty="0" smtClean="0"/>
            <a:t>Climate Change and Biodiversity</a:t>
          </a:r>
        </a:p>
      </dgm:t>
    </dgm:pt>
    <dgm:pt modelId="{74F4EDC1-D4AD-4490-BC7B-9DFDBC7B7A07}" type="parTrans" cxnId="{E665F8EE-6E5B-43E3-8940-D807B84B4962}">
      <dgm:prSet/>
      <dgm:spPr/>
      <dgm:t>
        <a:bodyPr/>
        <a:lstStyle/>
        <a:p>
          <a:endParaRPr lang="en-GB"/>
        </a:p>
      </dgm:t>
    </dgm:pt>
    <dgm:pt modelId="{570851AF-AE64-4F38-93A6-6160EC0676C2}" type="sibTrans" cxnId="{E665F8EE-6E5B-43E3-8940-D807B84B4962}">
      <dgm:prSet/>
      <dgm:spPr/>
      <dgm:t>
        <a:bodyPr/>
        <a:lstStyle/>
        <a:p>
          <a:endParaRPr lang="en-GB"/>
        </a:p>
      </dgm:t>
    </dgm:pt>
    <dgm:pt modelId="{0F74B2A4-DE47-4159-9978-A01B5488B9B4}">
      <dgm:prSet phldrT="[Text]" custT="1"/>
      <dgm:spPr/>
      <dgm:t>
        <a:bodyPr/>
        <a:lstStyle/>
        <a:p>
          <a:r>
            <a:rPr lang="en-GB" sz="1600" dirty="0" err="1" smtClean="0"/>
            <a:t>Universiiite</a:t>
          </a:r>
          <a:r>
            <a:rPr lang="en-GB" sz="1600" dirty="0" smtClean="0"/>
            <a:t> Felix </a:t>
          </a:r>
          <a:r>
            <a:rPr lang="en-GB" sz="1600" dirty="0" err="1" smtClean="0"/>
            <a:t>Houphouet</a:t>
          </a:r>
          <a:r>
            <a:rPr lang="en-GB" sz="1600" dirty="0" smtClean="0"/>
            <a:t> </a:t>
          </a:r>
          <a:endParaRPr lang="en-GB" sz="1600" dirty="0"/>
        </a:p>
      </dgm:t>
    </dgm:pt>
    <dgm:pt modelId="{86F7528B-BC6E-4FC9-A08C-86C49A0746C7}" type="parTrans" cxnId="{69244AB1-CAE3-4430-B628-A420BB108845}">
      <dgm:prSet/>
      <dgm:spPr/>
      <dgm:t>
        <a:bodyPr/>
        <a:lstStyle/>
        <a:p>
          <a:endParaRPr lang="en-GB"/>
        </a:p>
      </dgm:t>
    </dgm:pt>
    <dgm:pt modelId="{00C6E05D-03D9-418F-9A2D-5A81C7DF4DA0}" type="sibTrans" cxnId="{69244AB1-CAE3-4430-B628-A420BB108845}">
      <dgm:prSet/>
      <dgm:spPr/>
      <dgm:t>
        <a:bodyPr/>
        <a:lstStyle/>
        <a:p>
          <a:endParaRPr lang="en-GB"/>
        </a:p>
      </dgm:t>
    </dgm:pt>
    <dgm:pt modelId="{F0C1C443-CA22-4F2F-9889-C040FD9D89F3}">
      <dgm:prSet phldrT="[Text]" custT="1"/>
      <dgm:spPr/>
      <dgm:t>
        <a:bodyPr/>
        <a:lstStyle/>
        <a:p>
          <a:r>
            <a:rPr lang="en-GB" sz="1600" dirty="0" err="1" smtClean="0"/>
            <a:t>Abidjajn</a:t>
          </a:r>
          <a:r>
            <a:rPr lang="en-GB" sz="1600" dirty="0" smtClean="0"/>
            <a:t> , Cote d’Ivoire</a:t>
          </a:r>
          <a:endParaRPr lang="en-GB" sz="1600" dirty="0"/>
        </a:p>
      </dgm:t>
    </dgm:pt>
    <dgm:pt modelId="{ECC3955F-A5F3-417C-8104-4CCD479E3EA8}" type="parTrans" cxnId="{B0D4247D-4E77-4A17-AC60-8E7220CCEB6F}">
      <dgm:prSet/>
      <dgm:spPr/>
      <dgm:t>
        <a:bodyPr/>
        <a:lstStyle/>
        <a:p>
          <a:endParaRPr lang="en-GB"/>
        </a:p>
      </dgm:t>
    </dgm:pt>
    <dgm:pt modelId="{7E2DF597-7EFB-464C-8BB0-B0A70A2F5E62}" type="sibTrans" cxnId="{B0D4247D-4E77-4A17-AC60-8E7220CCEB6F}">
      <dgm:prSet/>
      <dgm:spPr/>
      <dgm:t>
        <a:bodyPr/>
        <a:lstStyle/>
        <a:p>
          <a:endParaRPr lang="en-GB"/>
        </a:p>
      </dgm:t>
    </dgm:pt>
    <dgm:pt modelId="{30578049-F1DE-4052-A71B-75FBF42A1C50}" type="pres">
      <dgm:prSet presAssocID="{802438A7-3061-4E48-B67B-E45C8EE2FBEC}" presName="Name0" presStyleCnt="0">
        <dgm:presLayoutVars>
          <dgm:dir/>
          <dgm:animLvl val="lvl"/>
          <dgm:resizeHandles val="exact"/>
        </dgm:presLayoutVars>
      </dgm:prSet>
      <dgm:spPr/>
      <dgm:t>
        <a:bodyPr/>
        <a:lstStyle/>
        <a:p>
          <a:endParaRPr lang="en-GB"/>
        </a:p>
      </dgm:t>
    </dgm:pt>
    <dgm:pt modelId="{48F871D0-11E3-4FBE-8AD9-645615539758}" type="pres">
      <dgm:prSet presAssocID="{95087371-0143-4CF5-ADCD-56F4D3E4A701}" presName="linNode" presStyleCnt="0"/>
      <dgm:spPr/>
    </dgm:pt>
    <dgm:pt modelId="{34958BEE-F7AB-4FAA-9A9B-025CE8BCCE51}" type="pres">
      <dgm:prSet presAssocID="{95087371-0143-4CF5-ADCD-56F4D3E4A701}" presName="parentText" presStyleLbl="node1" presStyleIdx="0" presStyleCnt="3" custScaleX="286011">
        <dgm:presLayoutVars>
          <dgm:chMax val="1"/>
          <dgm:bulletEnabled val="1"/>
        </dgm:presLayoutVars>
      </dgm:prSet>
      <dgm:spPr/>
      <dgm:t>
        <a:bodyPr/>
        <a:lstStyle/>
        <a:p>
          <a:endParaRPr lang="en-GB"/>
        </a:p>
      </dgm:t>
    </dgm:pt>
    <dgm:pt modelId="{DF302628-6B5B-4231-B0E5-00FB6CA33625}" type="pres">
      <dgm:prSet presAssocID="{95087371-0143-4CF5-ADCD-56F4D3E4A701}" presName="descendantText" presStyleLbl="alignAccFollowNode1" presStyleIdx="0" presStyleCnt="3">
        <dgm:presLayoutVars>
          <dgm:bulletEnabled val="1"/>
        </dgm:presLayoutVars>
      </dgm:prSet>
      <dgm:spPr/>
      <dgm:t>
        <a:bodyPr/>
        <a:lstStyle/>
        <a:p>
          <a:endParaRPr lang="en-GB"/>
        </a:p>
      </dgm:t>
    </dgm:pt>
    <dgm:pt modelId="{4EF9BD59-3A07-4C38-AF7B-C0876E92AC2C}" type="pres">
      <dgm:prSet presAssocID="{3555CBC7-47D2-454C-B7CC-1D28B8878534}" presName="sp" presStyleCnt="0"/>
      <dgm:spPr/>
    </dgm:pt>
    <dgm:pt modelId="{B5196A0A-9E3D-42F9-A638-1326470C0548}" type="pres">
      <dgm:prSet presAssocID="{256BF33F-F69E-4DFC-B58C-7A60CB3683B6}" presName="linNode" presStyleCnt="0"/>
      <dgm:spPr/>
    </dgm:pt>
    <dgm:pt modelId="{0110D6EE-635F-4941-A774-50D3EF6BFD2A}" type="pres">
      <dgm:prSet presAssocID="{256BF33F-F69E-4DFC-B58C-7A60CB3683B6}" presName="parentText" presStyleLbl="node1" presStyleIdx="1" presStyleCnt="3" custScaleX="286011">
        <dgm:presLayoutVars>
          <dgm:chMax val="1"/>
          <dgm:bulletEnabled val="1"/>
        </dgm:presLayoutVars>
      </dgm:prSet>
      <dgm:spPr/>
      <dgm:t>
        <a:bodyPr/>
        <a:lstStyle/>
        <a:p>
          <a:endParaRPr lang="en-GB"/>
        </a:p>
      </dgm:t>
    </dgm:pt>
    <dgm:pt modelId="{5EE2F405-595E-4BC6-9654-48A6E7F2CDA2}" type="pres">
      <dgm:prSet presAssocID="{256BF33F-F69E-4DFC-B58C-7A60CB3683B6}" presName="descendantText" presStyleLbl="alignAccFollowNode1" presStyleIdx="1" presStyleCnt="3">
        <dgm:presLayoutVars>
          <dgm:bulletEnabled val="1"/>
        </dgm:presLayoutVars>
      </dgm:prSet>
      <dgm:spPr/>
      <dgm:t>
        <a:bodyPr/>
        <a:lstStyle/>
        <a:p>
          <a:endParaRPr lang="en-GB"/>
        </a:p>
      </dgm:t>
    </dgm:pt>
    <dgm:pt modelId="{6733395F-715A-43A8-8CFD-41125132613D}" type="pres">
      <dgm:prSet presAssocID="{42985FBD-97F5-4F59-A2D8-E54957F3626F}" presName="sp" presStyleCnt="0"/>
      <dgm:spPr/>
    </dgm:pt>
    <dgm:pt modelId="{EEE51C35-33DD-4410-AEC7-90628B2CA942}" type="pres">
      <dgm:prSet presAssocID="{74548BD7-F76B-40CB-992A-7EE32AAC4C3E}" presName="linNode" presStyleCnt="0"/>
      <dgm:spPr/>
    </dgm:pt>
    <dgm:pt modelId="{D826BC20-D3A3-4182-8CEA-6DCC8A6CFE72}" type="pres">
      <dgm:prSet presAssocID="{74548BD7-F76B-40CB-992A-7EE32AAC4C3E}" presName="parentText" presStyleLbl="node1" presStyleIdx="2" presStyleCnt="3" custScaleX="283025">
        <dgm:presLayoutVars>
          <dgm:chMax val="1"/>
          <dgm:bulletEnabled val="1"/>
        </dgm:presLayoutVars>
      </dgm:prSet>
      <dgm:spPr/>
      <dgm:t>
        <a:bodyPr/>
        <a:lstStyle/>
        <a:p>
          <a:endParaRPr lang="en-GB"/>
        </a:p>
      </dgm:t>
    </dgm:pt>
    <dgm:pt modelId="{7484EF58-17EA-493A-963D-2B6F2B0E9E19}" type="pres">
      <dgm:prSet presAssocID="{74548BD7-F76B-40CB-992A-7EE32AAC4C3E}" presName="descendantText" presStyleLbl="alignAccFollowNode1" presStyleIdx="2" presStyleCnt="3">
        <dgm:presLayoutVars>
          <dgm:bulletEnabled val="1"/>
        </dgm:presLayoutVars>
      </dgm:prSet>
      <dgm:spPr/>
      <dgm:t>
        <a:bodyPr/>
        <a:lstStyle/>
        <a:p>
          <a:endParaRPr lang="en-GB"/>
        </a:p>
      </dgm:t>
    </dgm:pt>
  </dgm:ptLst>
  <dgm:cxnLst>
    <dgm:cxn modelId="{320E27A5-5C7C-475B-9A00-7C39DCBA3CEA}" type="presOf" srcId="{95087371-0143-4CF5-ADCD-56F4D3E4A701}" destId="{34958BEE-F7AB-4FAA-9A9B-025CE8BCCE51}" srcOrd="0" destOrd="0" presId="urn:microsoft.com/office/officeart/2005/8/layout/vList5"/>
    <dgm:cxn modelId="{BAC65187-FCD0-4C6C-B198-E1584B7B2DAC}" srcId="{256BF33F-F69E-4DFC-B58C-7A60CB3683B6}" destId="{72891084-8091-4736-B44D-8AC213475295}" srcOrd="0" destOrd="0" parTransId="{3738B474-7EE1-4BD9-9A24-8757C973602C}" sibTransId="{BDCA47B5-46D7-4FE9-999C-83C49E9761FA}"/>
    <dgm:cxn modelId="{B0D4247D-4E77-4A17-AC60-8E7220CCEB6F}" srcId="{74548BD7-F76B-40CB-992A-7EE32AAC4C3E}" destId="{F0C1C443-CA22-4F2F-9889-C040FD9D89F3}" srcOrd="1" destOrd="0" parTransId="{ECC3955F-A5F3-417C-8104-4CCD479E3EA8}" sibTransId="{7E2DF597-7EFB-464C-8BB0-B0A70A2F5E62}"/>
    <dgm:cxn modelId="{059C48DF-9CF6-4F26-BFFE-D7EF80C65DA9}" srcId="{802438A7-3061-4E48-B67B-E45C8EE2FBEC}" destId="{256BF33F-F69E-4DFC-B58C-7A60CB3683B6}" srcOrd="1" destOrd="0" parTransId="{766C1B8E-287E-4028-B9FB-F97C593D5817}" sibTransId="{42985FBD-97F5-4F59-A2D8-E54957F3626F}"/>
    <dgm:cxn modelId="{FA4A1909-4C39-41E7-B83E-AC2BD4CAC98E}" type="presOf" srcId="{AA70D6F7-C9B1-4F35-ACE7-A688B3146C31}" destId="{DF302628-6B5B-4231-B0E5-00FB6CA33625}" srcOrd="0" destOrd="0" presId="urn:microsoft.com/office/officeart/2005/8/layout/vList5"/>
    <dgm:cxn modelId="{69244AB1-CAE3-4430-B628-A420BB108845}" srcId="{74548BD7-F76B-40CB-992A-7EE32AAC4C3E}" destId="{0F74B2A4-DE47-4159-9978-A01B5488B9B4}" srcOrd="0" destOrd="0" parTransId="{86F7528B-BC6E-4FC9-A08C-86C49A0746C7}" sibTransId="{00C6E05D-03D9-418F-9A2D-5A81C7DF4DA0}"/>
    <dgm:cxn modelId="{D4507703-16B1-4633-8ECC-57AFC1E105A0}" type="presOf" srcId="{256BF33F-F69E-4DFC-B58C-7A60CB3683B6}" destId="{0110D6EE-635F-4941-A774-50D3EF6BFD2A}" srcOrd="0" destOrd="0" presId="urn:microsoft.com/office/officeart/2005/8/layout/vList5"/>
    <dgm:cxn modelId="{80676210-C793-4AC9-8005-770FFEE065B7}" type="presOf" srcId="{F0C1C443-CA22-4F2F-9889-C040FD9D89F3}" destId="{7484EF58-17EA-493A-963D-2B6F2B0E9E19}" srcOrd="0" destOrd="1" presId="urn:microsoft.com/office/officeart/2005/8/layout/vList5"/>
    <dgm:cxn modelId="{E665F8EE-6E5B-43E3-8940-D807B84B4962}" srcId="{802438A7-3061-4E48-B67B-E45C8EE2FBEC}" destId="{74548BD7-F76B-40CB-992A-7EE32AAC4C3E}" srcOrd="2" destOrd="0" parTransId="{74F4EDC1-D4AD-4490-BC7B-9DFDBC7B7A07}" sibTransId="{570851AF-AE64-4F38-93A6-6160EC0676C2}"/>
    <dgm:cxn modelId="{7811023F-B315-4C4F-AA76-FE7E3479F072}" type="presOf" srcId="{802438A7-3061-4E48-B67B-E45C8EE2FBEC}" destId="{30578049-F1DE-4052-A71B-75FBF42A1C50}" srcOrd="0" destOrd="0" presId="urn:microsoft.com/office/officeart/2005/8/layout/vList5"/>
    <dgm:cxn modelId="{B289AEB7-2CE9-472C-8D08-FDA0A5E1792A}" srcId="{802438A7-3061-4E48-B67B-E45C8EE2FBEC}" destId="{95087371-0143-4CF5-ADCD-56F4D3E4A701}" srcOrd="0" destOrd="0" parTransId="{4361A337-9537-43DE-8BB7-59FEE2514774}" sibTransId="{3555CBC7-47D2-454C-B7CC-1D28B8878534}"/>
    <dgm:cxn modelId="{D523C7C1-87E2-4CFA-A0AD-48AA50DFF36C}" srcId="{95087371-0143-4CF5-ADCD-56F4D3E4A701}" destId="{AA70D6F7-C9B1-4F35-ACE7-A688B3146C31}" srcOrd="0" destOrd="0" parTransId="{BC9E5FE5-8014-403D-BED8-DBC211BACE28}" sibTransId="{4B11053C-2195-4AC5-9BCA-E011E398E19B}"/>
    <dgm:cxn modelId="{BFFD8DBF-4A37-4D1A-91BD-AC2E91418E66}" type="presOf" srcId="{0F74B2A4-DE47-4159-9978-A01B5488B9B4}" destId="{7484EF58-17EA-493A-963D-2B6F2B0E9E19}" srcOrd="0" destOrd="0" presId="urn:microsoft.com/office/officeart/2005/8/layout/vList5"/>
    <dgm:cxn modelId="{70EC1F0A-625A-4DA2-AE27-172AF87E10CA}" type="presOf" srcId="{72891084-8091-4736-B44D-8AC213475295}" destId="{5EE2F405-595E-4BC6-9654-48A6E7F2CDA2}" srcOrd="0" destOrd="0" presId="urn:microsoft.com/office/officeart/2005/8/layout/vList5"/>
    <dgm:cxn modelId="{0200FC01-0E95-4771-A361-05A7DCC8EDEE}" type="presOf" srcId="{74548BD7-F76B-40CB-992A-7EE32AAC4C3E}" destId="{D826BC20-D3A3-4182-8CEA-6DCC8A6CFE72}" srcOrd="0" destOrd="0" presId="urn:microsoft.com/office/officeart/2005/8/layout/vList5"/>
    <dgm:cxn modelId="{8299767F-1D0A-487F-9DBD-042A4ED6F979}" type="presParOf" srcId="{30578049-F1DE-4052-A71B-75FBF42A1C50}" destId="{48F871D0-11E3-4FBE-8AD9-645615539758}" srcOrd="0" destOrd="0" presId="urn:microsoft.com/office/officeart/2005/8/layout/vList5"/>
    <dgm:cxn modelId="{DC11EA23-0EB0-41A3-91F0-018B059CFAE0}" type="presParOf" srcId="{48F871D0-11E3-4FBE-8AD9-645615539758}" destId="{34958BEE-F7AB-4FAA-9A9B-025CE8BCCE51}" srcOrd="0" destOrd="0" presId="urn:microsoft.com/office/officeart/2005/8/layout/vList5"/>
    <dgm:cxn modelId="{BFD9C67F-D3E8-4507-83D0-7E0414B44809}" type="presParOf" srcId="{48F871D0-11E3-4FBE-8AD9-645615539758}" destId="{DF302628-6B5B-4231-B0E5-00FB6CA33625}" srcOrd="1" destOrd="0" presId="urn:microsoft.com/office/officeart/2005/8/layout/vList5"/>
    <dgm:cxn modelId="{160EAC57-F823-46CE-85B2-99D8BF4635B4}" type="presParOf" srcId="{30578049-F1DE-4052-A71B-75FBF42A1C50}" destId="{4EF9BD59-3A07-4C38-AF7B-C0876E92AC2C}" srcOrd="1" destOrd="0" presId="urn:microsoft.com/office/officeart/2005/8/layout/vList5"/>
    <dgm:cxn modelId="{340F7233-C930-42A0-AF5B-E1EB1C355C1F}" type="presParOf" srcId="{30578049-F1DE-4052-A71B-75FBF42A1C50}" destId="{B5196A0A-9E3D-42F9-A638-1326470C0548}" srcOrd="2" destOrd="0" presId="urn:microsoft.com/office/officeart/2005/8/layout/vList5"/>
    <dgm:cxn modelId="{7DDC8014-373A-4C85-A11B-CF6DE5FA6164}" type="presParOf" srcId="{B5196A0A-9E3D-42F9-A638-1326470C0548}" destId="{0110D6EE-635F-4941-A774-50D3EF6BFD2A}" srcOrd="0" destOrd="0" presId="urn:microsoft.com/office/officeart/2005/8/layout/vList5"/>
    <dgm:cxn modelId="{C3C513C5-13AE-454D-AECD-18BD8D984E20}" type="presParOf" srcId="{B5196A0A-9E3D-42F9-A638-1326470C0548}" destId="{5EE2F405-595E-4BC6-9654-48A6E7F2CDA2}" srcOrd="1" destOrd="0" presId="urn:microsoft.com/office/officeart/2005/8/layout/vList5"/>
    <dgm:cxn modelId="{E53A4F97-566D-4B28-8691-2C965A63B30A}" type="presParOf" srcId="{30578049-F1DE-4052-A71B-75FBF42A1C50}" destId="{6733395F-715A-43A8-8CFD-41125132613D}" srcOrd="3" destOrd="0" presId="urn:microsoft.com/office/officeart/2005/8/layout/vList5"/>
    <dgm:cxn modelId="{A4CB8457-9F7A-4D45-98CA-DA0EE54EC16E}" type="presParOf" srcId="{30578049-F1DE-4052-A71B-75FBF42A1C50}" destId="{EEE51C35-33DD-4410-AEC7-90628B2CA942}" srcOrd="4" destOrd="0" presId="urn:microsoft.com/office/officeart/2005/8/layout/vList5"/>
    <dgm:cxn modelId="{CBE3965B-6333-464E-82FA-FAFDCB61A718}" type="presParOf" srcId="{EEE51C35-33DD-4410-AEC7-90628B2CA942}" destId="{D826BC20-D3A3-4182-8CEA-6DCC8A6CFE72}" srcOrd="0" destOrd="0" presId="urn:microsoft.com/office/officeart/2005/8/layout/vList5"/>
    <dgm:cxn modelId="{EED59ED8-8195-45D8-A671-45249732A1C2}" type="presParOf" srcId="{EEE51C35-33DD-4410-AEC7-90628B2CA942}" destId="{7484EF58-17EA-493A-963D-2B6F2B0E9E19}"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2438A7-3061-4E48-B67B-E45C8EE2FBEC}"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GB"/>
        </a:p>
      </dgm:t>
    </dgm:pt>
    <dgm:pt modelId="{95087371-0143-4CF5-ADCD-56F4D3E4A701}">
      <dgm:prSet phldrT="[Text]" custT="1"/>
      <dgm:spPr/>
      <dgm:t>
        <a:bodyPr/>
        <a:lstStyle/>
        <a:p>
          <a:pPr algn="l"/>
          <a:r>
            <a:rPr lang="en-GB" sz="2300" dirty="0" smtClean="0"/>
            <a:t>Climate Change and Human Security</a:t>
          </a:r>
        </a:p>
      </dgm:t>
    </dgm:pt>
    <dgm:pt modelId="{4361A337-9537-43DE-8BB7-59FEE2514774}" type="parTrans" cxnId="{B289AEB7-2CE9-472C-8D08-FDA0A5E1792A}">
      <dgm:prSet/>
      <dgm:spPr/>
      <dgm:t>
        <a:bodyPr/>
        <a:lstStyle/>
        <a:p>
          <a:endParaRPr lang="en-GB" sz="2300"/>
        </a:p>
      </dgm:t>
    </dgm:pt>
    <dgm:pt modelId="{3555CBC7-47D2-454C-B7CC-1D28B8878534}" type="sibTrans" cxnId="{B289AEB7-2CE9-472C-8D08-FDA0A5E1792A}">
      <dgm:prSet/>
      <dgm:spPr/>
      <dgm:t>
        <a:bodyPr/>
        <a:lstStyle/>
        <a:p>
          <a:endParaRPr lang="en-GB" sz="2300"/>
        </a:p>
      </dgm:t>
    </dgm:pt>
    <dgm:pt modelId="{AA70D6F7-C9B1-4F35-ACE7-A688B3146C31}">
      <dgm:prSet phldrT="[Text]" custT="1"/>
      <dgm:spPr/>
      <dgm:t>
        <a:bodyPr/>
        <a:lstStyle/>
        <a:p>
          <a:pPr marL="0" indent="0"/>
          <a:r>
            <a:rPr lang="en-GB" sz="1600" b="0" i="0" dirty="0" smtClean="0"/>
            <a:t>University of </a:t>
          </a:r>
          <a:r>
            <a:rPr lang="en-GB" sz="1600" b="0" i="0" dirty="0" err="1" smtClean="0"/>
            <a:t>Lomé</a:t>
          </a:r>
          <a:endParaRPr lang="en-GB" sz="1600" dirty="0"/>
        </a:p>
      </dgm:t>
    </dgm:pt>
    <dgm:pt modelId="{BC9E5FE5-8014-403D-BED8-DBC211BACE28}" type="parTrans" cxnId="{D523C7C1-87E2-4CFA-A0AD-48AA50DFF36C}">
      <dgm:prSet/>
      <dgm:spPr/>
      <dgm:t>
        <a:bodyPr/>
        <a:lstStyle/>
        <a:p>
          <a:endParaRPr lang="en-GB" sz="2300"/>
        </a:p>
      </dgm:t>
    </dgm:pt>
    <dgm:pt modelId="{4B11053C-2195-4AC5-9BCA-E011E398E19B}" type="sibTrans" cxnId="{D523C7C1-87E2-4CFA-A0AD-48AA50DFF36C}">
      <dgm:prSet/>
      <dgm:spPr/>
      <dgm:t>
        <a:bodyPr/>
        <a:lstStyle/>
        <a:p>
          <a:endParaRPr lang="en-GB" sz="2300"/>
        </a:p>
      </dgm:t>
    </dgm:pt>
    <dgm:pt modelId="{B7AB2545-6961-4AFD-847A-173EE0226418}">
      <dgm:prSet phldrT="[Text]" custT="1"/>
      <dgm:spPr/>
      <dgm:t>
        <a:bodyPr/>
        <a:lstStyle/>
        <a:p>
          <a:pPr marL="0" indent="0"/>
          <a:r>
            <a:rPr lang="en-GB" sz="1600" dirty="0" smtClean="0"/>
            <a:t>Togo</a:t>
          </a:r>
          <a:endParaRPr lang="en-GB" sz="1600" dirty="0"/>
        </a:p>
      </dgm:t>
    </dgm:pt>
    <dgm:pt modelId="{70F0DFA7-D689-4B4F-B9F4-6508DE2038E2}" type="parTrans" cxnId="{BD331938-C373-45F0-8D64-D7AE4D154F1D}">
      <dgm:prSet/>
      <dgm:spPr/>
      <dgm:t>
        <a:bodyPr/>
        <a:lstStyle/>
        <a:p>
          <a:endParaRPr lang="en-GB" sz="2300"/>
        </a:p>
      </dgm:t>
    </dgm:pt>
    <dgm:pt modelId="{36D09449-329B-49BE-8CC3-81C4E183987D}" type="sibTrans" cxnId="{BD331938-C373-45F0-8D64-D7AE4D154F1D}">
      <dgm:prSet/>
      <dgm:spPr/>
      <dgm:t>
        <a:bodyPr/>
        <a:lstStyle/>
        <a:p>
          <a:endParaRPr lang="en-GB" sz="2300"/>
        </a:p>
      </dgm:t>
    </dgm:pt>
    <dgm:pt modelId="{256BF33F-F69E-4DFC-B58C-7A60CB3683B6}">
      <dgm:prSet phldrT="[Text]" custT="1"/>
      <dgm:spPr>
        <a:solidFill>
          <a:srgbClr val="3AF42C"/>
        </a:solidFill>
      </dgm:spPr>
      <dgm:t>
        <a:bodyPr/>
        <a:lstStyle/>
        <a:p>
          <a:pPr algn="l">
            <a:spcAft>
              <a:spcPct val="35000"/>
            </a:spcAft>
          </a:pPr>
          <a:r>
            <a:rPr lang="en-GB" sz="2300" dirty="0" smtClean="0"/>
            <a:t>Climate Change and Adapted Land Use </a:t>
          </a:r>
        </a:p>
      </dgm:t>
    </dgm:pt>
    <dgm:pt modelId="{766C1B8E-287E-4028-B9FB-F97C593D5817}" type="parTrans" cxnId="{059C48DF-9CF6-4F26-BFFE-D7EF80C65DA9}">
      <dgm:prSet/>
      <dgm:spPr/>
      <dgm:t>
        <a:bodyPr/>
        <a:lstStyle/>
        <a:p>
          <a:endParaRPr lang="en-GB" sz="2300"/>
        </a:p>
      </dgm:t>
    </dgm:pt>
    <dgm:pt modelId="{42985FBD-97F5-4F59-A2D8-E54957F3626F}" type="sibTrans" cxnId="{059C48DF-9CF6-4F26-BFFE-D7EF80C65DA9}">
      <dgm:prSet/>
      <dgm:spPr/>
      <dgm:t>
        <a:bodyPr/>
        <a:lstStyle/>
        <a:p>
          <a:endParaRPr lang="en-GB" sz="2300"/>
        </a:p>
      </dgm:t>
    </dgm:pt>
    <dgm:pt modelId="{72891084-8091-4736-B44D-8AC213475295}">
      <dgm:prSet phldrT="[Text]" custT="1"/>
      <dgm:spPr/>
      <dgm:t>
        <a:bodyPr/>
        <a:lstStyle/>
        <a:p>
          <a:r>
            <a:rPr lang="en-GB" sz="1600" b="0" i="0" dirty="0" smtClean="0"/>
            <a:t>Federal University of Technology, Minna, </a:t>
          </a:r>
          <a:r>
            <a:rPr lang="en-GB" sz="1600" dirty="0" smtClean="0"/>
            <a:t>Nigeria</a:t>
          </a:r>
          <a:endParaRPr lang="en-GB" sz="1600" dirty="0"/>
        </a:p>
      </dgm:t>
    </dgm:pt>
    <dgm:pt modelId="{3738B474-7EE1-4BD9-9A24-8757C973602C}" type="parTrans" cxnId="{BAC65187-FCD0-4C6C-B198-E1584B7B2DAC}">
      <dgm:prSet/>
      <dgm:spPr/>
      <dgm:t>
        <a:bodyPr/>
        <a:lstStyle/>
        <a:p>
          <a:endParaRPr lang="en-GB" sz="2300"/>
        </a:p>
      </dgm:t>
    </dgm:pt>
    <dgm:pt modelId="{BDCA47B5-46D7-4FE9-999C-83C49E9761FA}" type="sibTrans" cxnId="{BAC65187-FCD0-4C6C-B198-E1584B7B2DAC}">
      <dgm:prSet/>
      <dgm:spPr/>
      <dgm:t>
        <a:bodyPr/>
        <a:lstStyle/>
        <a:p>
          <a:endParaRPr lang="en-GB" sz="2300"/>
        </a:p>
      </dgm:t>
    </dgm:pt>
    <dgm:pt modelId="{30578049-F1DE-4052-A71B-75FBF42A1C50}" type="pres">
      <dgm:prSet presAssocID="{802438A7-3061-4E48-B67B-E45C8EE2FBEC}" presName="Name0" presStyleCnt="0">
        <dgm:presLayoutVars>
          <dgm:dir/>
          <dgm:animLvl val="lvl"/>
          <dgm:resizeHandles val="exact"/>
        </dgm:presLayoutVars>
      </dgm:prSet>
      <dgm:spPr/>
      <dgm:t>
        <a:bodyPr/>
        <a:lstStyle/>
        <a:p>
          <a:endParaRPr lang="en-GB"/>
        </a:p>
      </dgm:t>
    </dgm:pt>
    <dgm:pt modelId="{48F871D0-11E3-4FBE-8AD9-645615539758}" type="pres">
      <dgm:prSet presAssocID="{95087371-0143-4CF5-ADCD-56F4D3E4A701}" presName="linNode" presStyleCnt="0"/>
      <dgm:spPr/>
    </dgm:pt>
    <dgm:pt modelId="{34958BEE-F7AB-4FAA-9A9B-025CE8BCCE51}" type="pres">
      <dgm:prSet presAssocID="{95087371-0143-4CF5-ADCD-56F4D3E4A701}" presName="parentText" presStyleLbl="node1" presStyleIdx="0" presStyleCnt="2" custScaleX="286011">
        <dgm:presLayoutVars>
          <dgm:chMax val="1"/>
          <dgm:bulletEnabled val="1"/>
        </dgm:presLayoutVars>
      </dgm:prSet>
      <dgm:spPr/>
      <dgm:t>
        <a:bodyPr/>
        <a:lstStyle/>
        <a:p>
          <a:endParaRPr lang="en-GB"/>
        </a:p>
      </dgm:t>
    </dgm:pt>
    <dgm:pt modelId="{DF302628-6B5B-4231-B0E5-00FB6CA33625}" type="pres">
      <dgm:prSet presAssocID="{95087371-0143-4CF5-ADCD-56F4D3E4A701}" presName="descendantText" presStyleLbl="alignAccFollowNode1" presStyleIdx="0" presStyleCnt="2">
        <dgm:presLayoutVars>
          <dgm:bulletEnabled val="1"/>
        </dgm:presLayoutVars>
      </dgm:prSet>
      <dgm:spPr/>
      <dgm:t>
        <a:bodyPr/>
        <a:lstStyle/>
        <a:p>
          <a:endParaRPr lang="en-GB"/>
        </a:p>
      </dgm:t>
    </dgm:pt>
    <dgm:pt modelId="{4EF9BD59-3A07-4C38-AF7B-C0876E92AC2C}" type="pres">
      <dgm:prSet presAssocID="{3555CBC7-47D2-454C-B7CC-1D28B8878534}" presName="sp" presStyleCnt="0"/>
      <dgm:spPr/>
    </dgm:pt>
    <dgm:pt modelId="{B5196A0A-9E3D-42F9-A638-1326470C0548}" type="pres">
      <dgm:prSet presAssocID="{256BF33F-F69E-4DFC-B58C-7A60CB3683B6}" presName="linNode" presStyleCnt="0"/>
      <dgm:spPr/>
    </dgm:pt>
    <dgm:pt modelId="{0110D6EE-635F-4941-A774-50D3EF6BFD2A}" type="pres">
      <dgm:prSet presAssocID="{256BF33F-F69E-4DFC-B58C-7A60CB3683B6}" presName="parentText" presStyleLbl="node1" presStyleIdx="1" presStyleCnt="2" custScaleX="286011">
        <dgm:presLayoutVars>
          <dgm:chMax val="1"/>
          <dgm:bulletEnabled val="1"/>
        </dgm:presLayoutVars>
      </dgm:prSet>
      <dgm:spPr/>
      <dgm:t>
        <a:bodyPr/>
        <a:lstStyle/>
        <a:p>
          <a:endParaRPr lang="en-GB"/>
        </a:p>
      </dgm:t>
    </dgm:pt>
    <dgm:pt modelId="{5EE2F405-595E-4BC6-9654-48A6E7F2CDA2}" type="pres">
      <dgm:prSet presAssocID="{256BF33F-F69E-4DFC-B58C-7A60CB3683B6}" presName="descendantText" presStyleLbl="alignAccFollowNode1" presStyleIdx="1" presStyleCnt="2" custLinFactNeighborX="932" custLinFactNeighborY="-9478">
        <dgm:presLayoutVars>
          <dgm:bulletEnabled val="1"/>
        </dgm:presLayoutVars>
      </dgm:prSet>
      <dgm:spPr/>
      <dgm:t>
        <a:bodyPr/>
        <a:lstStyle/>
        <a:p>
          <a:endParaRPr lang="en-GB"/>
        </a:p>
      </dgm:t>
    </dgm:pt>
  </dgm:ptLst>
  <dgm:cxnLst>
    <dgm:cxn modelId="{BAC65187-FCD0-4C6C-B198-E1584B7B2DAC}" srcId="{256BF33F-F69E-4DFC-B58C-7A60CB3683B6}" destId="{72891084-8091-4736-B44D-8AC213475295}" srcOrd="0" destOrd="0" parTransId="{3738B474-7EE1-4BD9-9A24-8757C973602C}" sibTransId="{BDCA47B5-46D7-4FE9-999C-83C49E9761FA}"/>
    <dgm:cxn modelId="{117BD57D-3785-4A03-BAE3-DE02AE4BC301}" type="presOf" srcId="{802438A7-3061-4E48-B67B-E45C8EE2FBEC}" destId="{30578049-F1DE-4052-A71B-75FBF42A1C50}" srcOrd="0" destOrd="0" presId="urn:microsoft.com/office/officeart/2005/8/layout/vList5"/>
    <dgm:cxn modelId="{059C48DF-9CF6-4F26-BFFE-D7EF80C65DA9}" srcId="{802438A7-3061-4E48-B67B-E45C8EE2FBEC}" destId="{256BF33F-F69E-4DFC-B58C-7A60CB3683B6}" srcOrd="1" destOrd="0" parTransId="{766C1B8E-287E-4028-B9FB-F97C593D5817}" sibTransId="{42985FBD-97F5-4F59-A2D8-E54957F3626F}"/>
    <dgm:cxn modelId="{2AD93542-1E6E-463C-BA81-A10CD26EAEB5}" type="presOf" srcId="{AA70D6F7-C9B1-4F35-ACE7-A688B3146C31}" destId="{DF302628-6B5B-4231-B0E5-00FB6CA33625}" srcOrd="0" destOrd="0" presId="urn:microsoft.com/office/officeart/2005/8/layout/vList5"/>
    <dgm:cxn modelId="{CED25304-162F-422D-BA0B-EA21F24403DC}" type="presOf" srcId="{256BF33F-F69E-4DFC-B58C-7A60CB3683B6}" destId="{0110D6EE-635F-4941-A774-50D3EF6BFD2A}" srcOrd="0" destOrd="0" presId="urn:microsoft.com/office/officeart/2005/8/layout/vList5"/>
    <dgm:cxn modelId="{EEA0EE27-1163-4194-84B7-3BCBE465E096}" type="presOf" srcId="{72891084-8091-4736-B44D-8AC213475295}" destId="{5EE2F405-595E-4BC6-9654-48A6E7F2CDA2}" srcOrd="0" destOrd="0" presId="urn:microsoft.com/office/officeart/2005/8/layout/vList5"/>
    <dgm:cxn modelId="{76D279C8-41B8-4032-BBA7-82A92861B8DC}" type="presOf" srcId="{B7AB2545-6961-4AFD-847A-173EE0226418}" destId="{DF302628-6B5B-4231-B0E5-00FB6CA33625}" srcOrd="0" destOrd="1" presId="urn:microsoft.com/office/officeart/2005/8/layout/vList5"/>
    <dgm:cxn modelId="{BD331938-C373-45F0-8D64-D7AE4D154F1D}" srcId="{95087371-0143-4CF5-ADCD-56F4D3E4A701}" destId="{B7AB2545-6961-4AFD-847A-173EE0226418}" srcOrd="1" destOrd="0" parTransId="{70F0DFA7-D689-4B4F-B9F4-6508DE2038E2}" sibTransId="{36D09449-329B-49BE-8CC3-81C4E183987D}"/>
    <dgm:cxn modelId="{B289AEB7-2CE9-472C-8D08-FDA0A5E1792A}" srcId="{802438A7-3061-4E48-B67B-E45C8EE2FBEC}" destId="{95087371-0143-4CF5-ADCD-56F4D3E4A701}" srcOrd="0" destOrd="0" parTransId="{4361A337-9537-43DE-8BB7-59FEE2514774}" sibTransId="{3555CBC7-47D2-454C-B7CC-1D28B8878534}"/>
    <dgm:cxn modelId="{D523C7C1-87E2-4CFA-A0AD-48AA50DFF36C}" srcId="{95087371-0143-4CF5-ADCD-56F4D3E4A701}" destId="{AA70D6F7-C9B1-4F35-ACE7-A688B3146C31}" srcOrd="0" destOrd="0" parTransId="{BC9E5FE5-8014-403D-BED8-DBC211BACE28}" sibTransId="{4B11053C-2195-4AC5-9BCA-E011E398E19B}"/>
    <dgm:cxn modelId="{652D5D7A-02F0-49F7-849C-A5D05AD4367D}" type="presOf" srcId="{95087371-0143-4CF5-ADCD-56F4D3E4A701}" destId="{34958BEE-F7AB-4FAA-9A9B-025CE8BCCE51}" srcOrd="0" destOrd="0" presId="urn:microsoft.com/office/officeart/2005/8/layout/vList5"/>
    <dgm:cxn modelId="{BFB80067-4EE7-4ECA-A1CA-E8EA8595107B}" type="presParOf" srcId="{30578049-F1DE-4052-A71B-75FBF42A1C50}" destId="{48F871D0-11E3-4FBE-8AD9-645615539758}" srcOrd="0" destOrd="0" presId="urn:microsoft.com/office/officeart/2005/8/layout/vList5"/>
    <dgm:cxn modelId="{18CB9F1B-F98A-45A7-AFB7-FA6CEE3E580C}" type="presParOf" srcId="{48F871D0-11E3-4FBE-8AD9-645615539758}" destId="{34958BEE-F7AB-4FAA-9A9B-025CE8BCCE51}" srcOrd="0" destOrd="0" presId="urn:microsoft.com/office/officeart/2005/8/layout/vList5"/>
    <dgm:cxn modelId="{657E46D6-D585-49D0-81C8-D3F8B7768D5B}" type="presParOf" srcId="{48F871D0-11E3-4FBE-8AD9-645615539758}" destId="{DF302628-6B5B-4231-B0E5-00FB6CA33625}" srcOrd="1" destOrd="0" presId="urn:microsoft.com/office/officeart/2005/8/layout/vList5"/>
    <dgm:cxn modelId="{4C45E08F-B73F-46E0-81B1-ABFE20802B18}" type="presParOf" srcId="{30578049-F1DE-4052-A71B-75FBF42A1C50}" destId="{4EF9BD59-3A07-4C38-AF7B-C0876E92AC2C}" srcOrd="1" destOrd="0" presId="urn:microsoft.com/office/officeart/2005/8/layout/vList5"/>
    <dgm:cxn modelId="{E1AF3DCD-3A45-40EF-A212-D6B7EEBABEBF}" type="presParOf" srcId="{30578049-F1DE-4052-A71B-75FBF42A1C50}" destId="{B5196A0A-9E3D-42F9-A638-1326470C0548}" srcOrd="2" destOrd="0" presId="urn:microsoft.com/office/officeart/2005/8/layout/vList5"/>
    <dgm:cxn modelId="{4C5C2DAB-BCF9-4B39-964C-CB54954E774E}" type="presParOf" srcId="{B5196A0A-9E3D-42F9-A638-1326470C0548}" destId="{0110D6EE-635F-4941-A774-50D3EF6BFD2A}" srcOrd="0" destOrd="0" presId="urn:microsoft.com/office/officeart/2005/8/layout/vList5"/>
    <dgm:cxn modelId="{9D85F9DB-EA43-4AC3-A116-CAD22E3BEE81}" type="presParOf" srcId="{B5196A0A-9E3D-42F9-A638-1326470C0548}" destId="{5EE2F405-595E-4BC6-9654-48A6E7F2CDA2}"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2438A7-3061-4E48-B67B-E45C8EE2FBEC}"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GB"/>
        </a:p>
      </dgm:t>
    </dgm:pt>
    <dgm:pt modelId="{95087371-0143-4CF5-ADCD-56F4D3E4A701}">
      <dgm:prSet phldrT="[Text]" custT="1"/>
      <dgm:spPr>
        <a:solidFill>
          <a:schemeClr val="accent6"/>
        </a:solidFill>
      </dgm:spPr>
      <dgm:t>
        <a:bodyPr/>
        <a:lstStyle/>
        <a:p>
          <a:pPr algn="l"/>
          <a:r>
            <a:rPr lang="en-GB" sz="2400" dirty="0" smtClean="0"/>
            <a:t>Climate Change and Energy</a:t>
          </a:r>
        </a:p>
      </dgm:t>
    </dgm:pt>
    <dgm:pt modelId="{4361A337-9537-43DE-8BB7-59FEE2514774}" type="parTrans" cxnId="{B289AEB7-2CE9-472C-8D08-FDA0A5E1792A}">
      <dgm:prSet/>
      <dgm:spPr/>
      <dgm:t>
        <a:bodyPr/>
        <a:lstStyle/>
        <a:p>
          <a:endParaRPr lang="en-GB"/>
        </a:p>
      </dgm:t>
    </dgm:pt>
    <dgm:pt modelId="{3555CBC7-47D2-454C-B7CC-1D28B8878534}" type="sibTrans" cxnId="{B289AEB7-2CE9-472C-8D08-FDA0A5E1792A}">
      <dgm:prSet/>
      <dgm:spPr/>
      <dgm:t>
        <a:bodyPr/>
        <a:lstStyle/>
        <a:p>
          <a:endParaRPr lang="en-GB"/>
        </a:p>
      </dgm:t>
    </dgm:pt>
    <dgm:pt modelId="{AA70D6F7-C9B1-4F35-ACE7-A688B3146C31}">
      <dgm:prSet phldrT="[Text]" custT="1"/>
      <dgm:spPr/>
      <dgm:t>
        <a:bodyPr/>
        <a:lstStyle/>
        <a:p>
          <a:r>
            <a:rPr lang="fr-FR" sz="1600" dirty="0" smtClean="0"/>
            <a:t>Université Abdou </a:t>
          </a:r>
          <a:r>
            <a:rPr lang="fr-FR" sz="1600" dirty="0" err="1" smtClean="0"/>
            <a:t>Moumouni</a:t>
          </a:r>
          <a:r>
            <a:rPr lang="fr-FR" sz="1600" dirty="0" smtClean="0"/>
            <a:t> de Niamey, </a:t>
          </a:r>
          <a:r>
            <a:rPr lang="en-GB" sz="1600" dirty="0" smtClean="0"/>
            <a:t>Niger</a:t>
          </a:r>
          <a:endParaRPr lang="en-GB" sz="1600" dirty="0"/>
        </a:p>
      </dgm:t>
    </dgm:pt>
    <dgm:pt modelId="{BC9E5FE5-8014-403D-BED8-DBC211BACE28}" type="parTrans" cxnId="{D523C7C1-87E2-4CFA-A0AD-48AA50DFF36C}">
      <dgm:prSet/>
      <dgm:spPr/>
      <dgm:t>
        <a:bodyPr/>
        <a:lstStyle/>
        <a:p>
          <a:endParaRPr lang="en-GB"/>
        </a:p>
      </dgm:t>
    </dgm:pt>
    <dgm:pt modelId="{4B11053C-2195-4AC5-9BCA-E011E398E19B}" type="sibTrans" cxnId="{D523C7C1-87E2-4CFA-A0AD-48AA50DFF36C}">
      <dgm:prSet/>
      <dgm:spPr/>
      <dgm:t>
        <a:bodyPr/>
        <a:lstStyle/>
        <a:p>
          <a:endParaRPr lang="en-GB"/>
        </a:p>
      </dgm:t>
    </dgm:pt>
    <dgm:pt modelId="{256BF33F-F69E-4DFC-B58C-7A60CB3683B6}">
      <dgm:prSet phldrT="[Text]" custT="1"/>
      <dgm:spPr>
        <a:solidFill>
          <a:schemeClr val="accent1">
            <a:alpha val="68000"/>
          </a:schemeClr>
        </a:solidFill>
      </dgm:spPr>
      <dgm:t>
        <a:bodyPr/>
        <a:lstStyle/>
        <a:p>
          <a:pPr algn="l"/>
          <a:r>
            <a:rPr lang="en-GB" sz="2400" dirty="0" smtClean="0"/>
            <a:t>Climate Change and Education</a:t>
          </a:r>
        </a:p>
      </dgm:t>
    </dgm:pt>
    <dgm:pt modelId="{766C1B8E-287E-4028-B9FB-F97C593D5817}" type="parTrans" cxnId="{059C48DF-9CF6-4F26-BFFE-D7EF80C65DA9}">
      <dgm:prSet/>
      <dgm:spPr/>
      <dgm:t>
        <a:bodyPr/>
        <a:lstStyle/>
        <a:p>
          <a:endParaRPr lang="en-GB"/>
        </a:p>
      </dgm:t>
    </dgm:pt>
    <dgm:pt modelId="{42985FBD-97F5-4F59-A2D8-E54957F3626F}" type="sibTrans" cxnId="{059C48DF-9CF6-4F26-BFFE-D7EF80C65DA9}">
      <dgm:prSet/>
      <dgm:spPr/>
      <dgm:t>
        <a:bodyPr/>
        <a:lstStyle/>
        <a:p>
          <a:endParaRPr lang="en-GB"/>
        </a:p>
      </dgm:t>
    </dgm:pt>
    <dgm:pt modelId="{72891084-8091-4736-B44D-8AC213475295}">
      <dgm:prSet phldrT="[Text]" custT="1"/>
      <dgm:spPr/>
      <dgm:t>
        <a:bodyPr/>
        <a:lstStyle/>
        <a:p>
          <a:r>
            <a:rPr lang="en-GB" sz="1600" dirty="0" smtClean="0"/>
            <a:t>University of The Gambia (UTG)</a:t>
          </a:r>
          <a:endParaRPr lang="en-GB" sz="1600" dirty="0"/>
        </a:p>
      </dgm:t>
    </dgm:pt>
    <dgm:pt modelId="{3738B474-7EE1-4BD9-9A24-8757C973602C}" type="parTrans" cxnId="{BAC65187-FCD0-4C6C-B198-E1584B7B2DAC}">
      <dgm:prSet/>
      <dgm:spPr/>
      <dgm:t>
        <a:bodyPr/>
        <a:lstStyle/>
        <a:p>
          <a:endParaRPr lang="en-GB"/>
        </a:p>
      </dgm:t>
    </dgm:pt>
    <dgm:pt modelId="{BDCA47B5-46D7-4FE9-999C-83C49E9761FA}" type="sibTrans" cxnId="{BAC65187-FCD0-4C6C-B198-E1584B7B2DAC}">
      <dgm:prSet/>
      <dgm:spPr/>
      <dgm:t>
        <a:bodyPr/>
        <a:lstStyle/>
        <a:p>
          <a:endParaRPr lang="en-GB"/>
        </a:p>
      </dgm:t>
    </dgm:pt>
    <dgm:pt modelId="{7FD0859F-D4CC-472A-8049-C73D369CD144}">
      <dgm:prSet phldrT="[Text]" custT="1"/>
      <dgm:spPr/>
      <dgm:t>
        <a:bodyPr/>
        <a:lstStyle/>
        <a:p>
          <a:r>
            <a:rPr lang="en-GB" sz="1600" dirty="0" smtClean="0"/>
            <a:t>Gambia</a:t>
          </a:r>
          <a:endParaRPr lang="en-GB" sz="1600" dirty="0"/>
        </a:p>
      </dgm:t>
    </dgm:pt>
    <dgm:pt modelId="{70DA1020-95DB-46D9-AD51-8DB8EE8C1681}" type="parTrans" cxnId="{14D31D2B-4C36-4AD7-894C-953C1992CAC9}">
      <dgm:prSet/>
      <dgm:spPr/>
      <dgm:t>
        <a:bodyPr/>
        <a:lstStyle/>
        <a:p>
          <a:endParaRPr lang="en-GB"/>
        </a:p>
      </dgm:t>
    </dgm:pt>
    <dgm:pt modelId="{21432614-BBD9-4623-B600-43D62845C874}" type="sibTrans" cxnId="{14D31D2B-4C36-4AD7-894C-953C1992CAC9}">
      <dgm:prSet/>
      <dgm:spPr/>
      <dgm:t>
        <a:bodyPr/>
        <a:lstStyle/>
        <a:p>
          <a:endParaRPr lang="en-GB"/>
        </a:p>
      </dgm:t>
    </dgm:pt>
    <dgm:pt modelId="{30578049-F1DE-4052-A71B-75FBF42A1C50}" type="pres">
      <dgm:prSet presAssocID="{802438A7-3061-4E48-B67B-E45C8EE2FBEC}" presName="Name0" presStyleCnt="0">
        <dgm:presLayoutVars>
          <dgm:dir/>
          <dgm:animLvl val="lvl"/>
          <dgm:resizeHandles val="exact"/>
        </dgm:presLayoutVars>
      </dgm:prSet>
      <dgm:spPr/>
      <dgm:t>
        <a:bodyPr/>
        <a:lstStyle/>
        <a:p>
          <a:endParaRPr lang="en-GB"/>
        </a:p>
      </dgm:t>
    </dgm:pt>
    <dgm:pt modelId="{48F871D0-11E3-4FBE-8AD9-645615539758}" type="pres">
      <dgm:prSet presAssocID="{95087371-0143-4CF5-ADCD-56F4D3E4A701}" presName="linNode" presStyleCnt="0"/>
      <dgm:spPr/>
    </dgm:pt>
    <dgm:pt modelId="{34958BEE-F7AB-4FAA-9A9B-025CE8BCCE51}" type="pres">
      <dgm:prSet presAssocID="{95087371-0143-4CF5-ADCD-56F4D3E4A701}" presName="parentText" presStyleLbl="node1" presStyleIdx="0" presStyleCnt="2" custScaleX="286011">
        <dgm:presLayoutVars>
          <dgm:chMax val="1"/>
          <dgm:bulletEnabled val="1"/>
        </dgm:presLayoutVars>
      </dgm:prSet>
      <dgm:spPr/>
      <dgm:t>
        <a:bodyPr/>
        <a:lstStyle/>
        <a:p>
          <a:endParaRPr lang="en-GB"/>
        </a:p>
      </dgm:t>
    </dgm:pt>
    <dgm:pt modelId="{DF302628-6B5B-4231-B0E5-00FB6CA33625}" type="pres">
      <dgm:prSet presAssocID="{95087371-0143-4CF5-ADCD-56F4D3E4A701}" presName="descendantText" presStyleLbl="alignAccFollowNode1" presStyleIdx="0" presStyleCnt="2">
        <dgm:presLayoutVars>
          <dgm:bulletEnabled val="1"/>
        </dgm:presLayoutVars>
      </dgm:prSet>
      <dgm:spPr/>
      <dgm:t>
        <a:bodyPr/>
        <a:lstStyle/>
        <a:p>
          <a:endParaRPr lang="en-GB"/>
        </a:p>
      </dgm:t>
    </dgm:pt>
    <dgm:pt modelId="{4EF9BD59-3A07-4C38-AF7B-C0876E92AC2C}" type="pres">
      <dgm:prSet presAssocID="{3555CBC7-47D2-454C-B7CC-1D28B8878534}" presName="sp" presStyleCnt="0"/>
      <dgm:spPr/>
    </dgm:pt>
    <dgm:pt modelId="{B5196A0A-9E3D-42F9-A638-1326470C0548}" type="pres">
      <dgm:prSet presAssocID="{256BF33F-F69E-4DFC-B58C-7A60CB3683B6}" presName="linNode" presStyleCnt="0"/>
      <dgm:spPr/>
    </dgm:pt>
    <dgm:pt modelId="{0110D6EE-635F-4941-A774-50D3EF6BFD2A}" type="pres">
      <dgm:prSet presAssocID="{256BF33F-F69E-4DFC-B58C-7A60CB3683B6}" presName="parentText" presStyleLbl="node1" presStyleIdx="1" presStyleCnt="2" custScaleX="286011">
        <dgm:presLayoutVars>
          <dgm:chMax val="1"/>
          <dgm:bulletEnabled val="1"/>
        </dgm:presLayoutVars>
      </dgm:prSet>
      <dgm:spPr/>
      <dgm:t>
        <a:bodyPr/>
        <a:lstStyle/>
        <a:p>
          <a:endParaRPr lang="en-GB"/>
        </a:p>
      </dgm:t>
    </dgm:pt>
    <dgm:pt modelId="{5EE2F405-595E-4BC6-9654-48A6E7F2CDA2}" type="pres">
      <dgm:prSet presAssocID="{256BF33F-F69E-4DFC-B58C-7A60CB3683B6}" presName="descendantText" presStyleLbl="alignAccFollowNode1" presStyleIdx="1" presStyleCnt="2">
        <dgm:presLayoutVars>
          <dgm:bulletEnabled val="1"/>
        </dgm:presLayoutVars>
      </dgm:prSet>
      <dgm:spPr/>
      <dgm:t>
        <a:bodyPr/>
        <a:lstStyle/>
        <a:p>
          <a:endParaRPr lang="en-GB"/>
        </a:p>
      </dgm:t>
    </dgm:pt>
  </dgm:ptLst>
  <dgm:cxnLst>
    <dgm:cxn modelId="{BAC65187-FCD0-4C6C-B198-E1584B7B2DAC}" srcId="{256BF33F-F69E-4DFC-B58C-7A60CB3683B6}" destId="{72891084-8091-4736-B44D-8AC213475295}" srcOrd="0" destOrd="0" parTransId="{3738B474-7EE1-4BD9-9A24-8757C973602C}" sibTransId="{BDCA47B5-46D7-4FE9-999C-83C49E9761FA}"/>
    <dgm:cxn modelId="{025B096D-EE4A-4944-8688-C7A01B5B05DF}" type="presOf" srcId="{72891084-8091-4736-B44D-8AC213475295}" destId="{5EE2F405-595E-4BC6-9654-48A6E7F2CDA2}" srcOrd="0" destOrd="0" presId="urn:microsoft.com/office/officeart/2005/8/layout/vList5"/>
    <dgm:cxn modelId="{059C48DF-9CF6-4F26-BFFE-D7EF80C65DA9}" srcId="{802438A7-3061-4E48-B67B-E45C8EE2FBEC}" destId="{256BF33F-F69E-4DFC-B58C-7A60CB3683B6}" srcOrd="1" destOrd="0" parTransId="{766C1B8E-287E-4028-B9FB-F97C593D5817}" sibTransId="{42985FBD-97F5-4F59-A2D8-E54957F3626F}"/>
    <dgm:cxn modelId="{474457BD-DD67-456C-A2D4-EA8C55D7443C}" type="presOf" srcId="{802438A7-3061-4E48-B67B-E45C8EE2FBEC}" destId="{30578049-F1DE-4052-A71B-75FBF42A1C50}" srcOrd="0" destOrd="0" presId="urn:microsoft.com/office/officeart/2005/8/layout/vList5"/>
    <dgm:cxn modelId="{14D31D2B-4C36-4AD7-894C-953C1992CAC9}" srcId="{256BF33F-F69E-4DFC-B58C-7A60CB3683B6}" destId="{7FD0859F-D4CC-472A-8049-C73D369CD144}" srcOrd="1" destOrd="0" parTransId="{70DA1020-95DB-46D9-AD51-8DB8EE8C1681}" sibTransId="{21432614-BBD9-4623-B600-43D62845C874}"/>
    <dgm:cxn modelId="{1DEF3915-DA3C-487C-A95A-2BEFDE972DB4}" type="presOf" srcId="{7FD0859F-D4CC-472A-8049-C73D369CD144}" destId="{5EE2F405-595E-4BC6-9654-48A6E7F2CDA2}" srcOrd="0" destOrd="1" presId="urn:microsoft.com/office/officeart/2005/8/layout/vList5"/>
    <dgm:cxn modelId="{E3F59457-B0A2-4B58-BEAF-E3FA4BD8EC31}" type="presOf" srcId="{256BF33F-F69E-4DFC-B58C-7A60CB3683B6}" destId="{0110D6EE-635F-4941-A774-50D3EF6BFD2A}" srcOrd="0" destOrd="0" presId="urn:microsoft.com/office/officeart/2005/8/layout/vList5"/>
    <dgm:cxn modelId="{648E61C6-E48D-4D9D-A653-D3C4D1710FD8}" type="presOf" srcId="{AA70D6F7-C9B1-4F35-ACE7-A688B3146C31}" destId="{DF302628-6B5B-4231-B0E5-00FB6CA33625}" srcOrd="0" destOrd="0" presId="urn:microsoft.com/office/officeart/2005/8/layout/vList5"/>
    <dgm:cxn modelId="{B289AEB7-2CE9-472C-8D08-FDA0A5E1792A}" srcId="{802438A7-3061-4E48-B67B-E45C8EE2FBEC}" destId="{95087371-0143-4CF5-ADCD-56F4D3E4A701}" srcOrd="0" destOrd="0" parTransId="{4361A337-9537-43DE-8BB7-59FEE2514774}" sibTransId="{3555CBC7-47D2-454C-B7CC-1D28B8878534}"/>
    <dgm:cxn modelId="{D678BB5D-12C7-4FC8-A13A-72630B6CC732}" type="presOf" srcId="{95087371-0143-4CF5-ADCD-56F4D3E4A701}" destId="{34958BEE-F7AB-4FAA-9A9B-025CE8BCCE51}" srcOrd="0" destOrd="0" presId="urn:microsoft.com/office/officeart/2005/8/layout/vList5"/>
    <dgm:cxn modelId="{D523C7C1-87E2-4CFA-A0AD-48AA50DFF36C}" srcId="{95087371-0143-4CF5-ADCD-56F4D3E4A701}" destId="{AA70D6F7-C9B1-4F35-ACE7-A688B3146C31}" srcOrd="0" destOrd="0" parTransId="{BC9E5FE5-8014-403D-BED8-DBC211BACE28}" sibTransId="{4B11053C-2195-4AC5-9BCA-E011E398E19B}"/>
    <dgm:cxn modelId="{82C720BF-637E-462D-83A1-455CDB549D19}" type="presParOf" srcId="{30578049-F1DE-4052-A71B-75FBF42A1C50}" destId="{48F871D0-11E3-4FBE-8AD9-645615539758}" srcOrd="0" destOrd="0" presId="urn:microsoft.com/office/officeart/2005/8/layout/vList5"/>
    <dgm:cxn modelId="{2CC71214-FA9C-426C-AC82-67FD65F1F466}" type="presParOf" srcId="{48F871D0-11E3-4FBE-8AD9-645615539758}" destId="{34958BEE-F7AB-4FAA-9A9B-025CE8BCCE51}" srcOrd="0" destOrd="0" presId="urn:microsoft.com/office/officeart/2005/8/layout/vList5"/>
    <dgm:cxn modelId="{69B6463B-F5CA-449A-827C-1399B0952082}" type="presParOf" srcId="{48F871D0-11E3-4FBE-8AD9-645615539758}" destId="{DF302628-6B5B-4231-B0E5-00FB6CA33625}" srcOrd="1" destOrd="0" presId="urn:microsoft.com/office/officeart/2005/8/layout/vList5"/>
    <dgm:cxn modelId="{5CF1207A-1795-41AF-8B57-A28A82628A44}" type="presParOf" srcId="{30578049-F1DE-4052-A71B-75FBF42A1C50}" destId="{4EF9BD59-3A07-4C38-AF7B-C0876E92AC2C}" srcOrd="1" destOrd="0" presId="urn:microsoft.com/office/officeart/2005/8/layout/vList5"/>
    <dgm:cxn modelId="{6256566F-AA5D-4715-A77B-57C291E9367C}" type="presParOf" srcId="{30578049-F1DE-4052-A71B-75FBF42A1C50}" destId="{B5196A0A-9E3D-42F9-A638-1326470C0548}" srcOrd="2" destOrd="0" presId="urn:microsoft.com/office/officeart/2005/8/layout/vList5"/>
    <dgm:cxn modelId="{C8E3A278-073A-4215-99AC-60C77E102F96}" type="presParOf" srcId="{B5196A0A-9E3D-42F9-A638-1326470C0548}" destId="{0110D6EE-635F-4941-A774-50D3EF6BFD2A}" srcOrd="0" destOrd="0" presId="urn:microsoft.com/office/officeart/2005/8/layout/vList5"/>
    <dgm:cxn modelId="{E4B71FF3-AE76-40EA-9BD2-9A68A1A02AB2}" type="presParOf" srcId="{B5196A0A-9E3D-42F9-A638-1326470C0548}" destId="{5EE2F405-595E-4BC6-9654-48A6E7F2CDA2}" srcOrd="1" destOrd="0" presId="urn:microsoft.com/office/officeart/2005/8/layout/vList5"/>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AFA9A-CBD1-4979-BD5E-CA28B8E772E8}">
      <dsp:nvSpPr>
        <dsp:cNvPr id="0" name=""/>
        <dsp:cNvSpPr/>
      </dsp:nvSpPr>
      <dsp:spPr>
        <a:xfrm>
          <a:off x="1183" y="0"/>
          <a:ext cx="3077590" cy="5400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accent6">
                  <a:lumMod val="75000"/>
                </a:schemeClr>
              </a:solidFill>
            </a:rPr>
            <a:t>Capacity Building Program</a:t>
          </a:r>
          <a:endParaRPr lang="en-GB" sz="2800" b="1" kern="1200" dirty="0">
            <a:solidFill>
              <a:schemeClr val="accent6">
                <a:lumMod val="75000"/>
              </a:schemeClr>
            </a:solidFill>
          </a:endParaRPr>
        </a:p>
      </dsp:txBody>
      <dsp:txXfrm>
        <a:off x="1183" y="0"/>
        <a:ext cx="3077590" cy="1620000"/>
      </dsp:txXfrm>
    </dsp:sp>
    <dsp:sp modelId="{7876A79D-FD53-4BBD-AF31-A0D728171F3B}">
      <dsp:nvSpPr>
        <dsp:cNvPr id="0" name=""/>
        <dsp:cNvSpPr/>
      </dsp:nvSpPr>
      <dsp:spPr>
        <a:xfrm>
          <a:off x="308942" y="1621582"/>
          <a:ext cx="2462072" cy="162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GB" sz="2000" b="1" kern="1200" dirty="0" smtClean="0"/>
            <a:t>Established regional graduate research programs on priority climate change topics</a:t>
          </a:r>
          <a:endParaRPr lang="en-GB" sz="2000" b="1" kern="1200" dirty="0"/>
        </a:p>
      </dsp:txBody>
      <dsp:txXfrm>
        <a:off x="356630" y="1669270"/>
        <a:ext cx="2366696" cy="1532797"/>
      </dsp:txXfrm>
    </dsp:sp>
    <dsp:sp modelId="{BD73A866-0828-4689-864C-C6DE9047D2DB}">
      <dsp:nvSpPr>
        <dsp:cNvPr id="0" name=""/>
        <dsp:cNvSpPr/>
      </dsp:nvSpPr>
      <dsp:spPr>
        <a:xfrm>
          <a:off x="308942" y="3500244"/>
          <a:ext cx="2462072" cy="162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en-GB" sz="1600" b="1" kern="1200" dirty="0" smtClean="0"/>
            <a:t>Training,</a:t>
          </a:r>
        </a:p>
        <a:p>
          <a:pPr lvl="0" algn="l" defTabSz="711200">
            <a:lnSpc>
              <a:spcPct val="90000"/>
            </a:lnSpc>
            <a:spcBef>
              <a:spcPct val="0"/>
            </a:spcBef>
            <a:spcAft>
              <a:spcPct val="35000"/>
            </a:spcAft>
          </a:pPr>
          <a:r>
            <a:rPr lang="en-GB" sz="1600" b="1" kern="1200" dirty="0" smtClean="0"/>
            <a:t>Doctoral Programme</a:t>
          </a:r>
          <a:endParaRPr lang="en-GB" sz="1600" b="1" kern="1200" dirty="0"/>
        </a:p>
      </dsp:txBody>
      <dsp:txXfrm>
        <a:off x="356630" y="3547932"/>
        <a:ext cx="2366696" cy="1532797"/>
      </dsp:txXfrm>
    </dsp:sp>
    <dsp:sp modelId="{51404979-2E38-4BCF-AE92-476BAD1DDA15}">
      <dsp:nvSpPr>
        <dsp:cNvPr id="0" name=""/>
        <dsp:cNvSpPr/>
      </dsp:nvSpPr>
      <dsp:spPr>
        <a:xfrm>
          <a:off x="3277278" y="0"/>
          <a:ext cx="3077590" cy="5400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accent6">
                  <a:lumMod val="75000"/>
                </a:schemeClr>
              </a:solidFill>
            </a:rPr>
            <a:t>Competence Center in Ouagadougou</a:t>
          </a:r>
          <a:endParaRPr lang="en-GB" sz="2800" b="1" kern="1200" dirty="0">
            <a:solidFill>
              <a:schemeClr val="accent6">
                <a:lumMod val="75000"/>
              </a:schemeClr>
            </a:solidFill>
          </a:endParaRPr>
        </a:p>
      </dsp:txBody>
      <dsp:txXfrm>
        <a:off x="3277278" y="0"/>
        <a:ext cx="3077590" cy="1620000"/>
      </dsp:txXfrm>
    </dsp:sp>
    <dsp:sp modelId="{05AFCAC4-805B-48E9-B578-DD04BF4AE794}">
      <dsp:nvSpPr>
        <dsp:cNvPr id="0" name=""/>
        <dsp:cNvSpPr/>
      </dsp:nvSpPr>
      <dsp:spPr>
        <a:xfrm>
          <a:off x="3617352" y="1620151"/>
          <a:ext cx="2462072" cy="12836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l" defTabSz="1066800">
            <a:lnSpc>
              <a:spcPct val="90000"/>
            </a:lnSpc>
            <a:spcBef>
              <a:spcPct val="0"/>
            </a:spcBef>
            <a:spcAft>
              <a:spcPct val="35000"/>
            </a:spcAft>
          </a:pPr>
          <a:r>
            <a:rPr lang="en-GB" sz="2400" b="1" kern="1200" dirty="0" smtClean="0"/>
            <a:t>coordinate and carry out collection of data</a:t>
          </a:r>
          <a:endParaRPr lang="en-GB" sz="2400" b="1" kern="1200" dirty="0"/>
        </a:p>
      </dsp:txBody>
      <dsp:txXfrm>
        <a:off x="3654950" y="1657749"/>
        <a:ext cx="2386876" cy="1208490"/>
      </dsp:txXfrm>
    </dsp:sp>
    <dsp:sp modelId="{05694CF1-235D-45BA-B6B4-F4A4F9351C7B}">
      <dsp:nvSpPr>
        <dsp:cNvPr id="0" name=""/>
        <dsp:cNvSpPr/>
      </dsp:nvSpPr>
      <dsp:spPr>
        <a:xfrm>
          <a:off x="3421285" y="3101328"/>
          <a:ext cx="2854206" cy="20285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en-GB" sz="1600" b="1" kern="1200" dirty="0" smtClean="0"/>
            <a:t>Meteorological</a:t>
          </a:r>
        </a:p>
        <a:p>
          <a:pPr lvl="0" algn="l" defTabSz="711200">
            <a:lnSpc>
              <a:spcPct val="90000"/>
            </a:lnSpc>
            <a:spcBef>
              <a:spcPct val="0"/>
            </a:spcBef>
            <a:spcAft>
              <a:spcPct val="35000"/>
            </a:spcAft>
          </a:pPr>
          <a:r>
            <a:rPr lang="en-GB" sz="1600" b="1" kern="1200" dirty="0" smtClean="0"/>
            <a:t>Hydrological</a:t>
          </a:r>
        </a:p>
        <a:p>
          <a:pPr lvl="0" algn="l" defTabSz="711200">
            <a:lnSpc>
              <a:spcPct val="90000"/>
            </a:lnSpc>
            <a:spcBef>
              <a:spcPct val="0"/>
            </a:spcBef>
            <a:spcAft>
              <a:spcPct val="35000"/>
            </a:spcAft>
          </a:pPr>
          <a:r>
            <a:rPr lang="en-GB" sz="1600" b="1" kern="1200" dirty="0" smtClean="0"/>
            <a:t>Land</a:t>
          </a:r>
        </a:p>
        <a:p>
          <a:pPr lvl="0" algn="l" defTabSz="711200">
            <a:lnSpc>
              <a:spcPct val="90000"/>
            </a:lnSpc>
            <a:spcBef>
              <a:spcPct val="0"/>
            </a:spcBef>
            <a:spcAft>
              <a:spcPct val="35000"/>
            </a:spcAft>
          </a:pPr>
          <a:r>
            <a:rPr lang="en-GB" sz="1600" b="1" kern="1200" dirty="0" smtClean="0"/>
            <a:t>Biodiversity</a:t>
          </a:r>
        </a:p>
        <a:p>
          <a:pPr lvl="0" algn="l" defTabSz="711200">
            <a:lnSpc>
              <a:spcPct val="90000"/>
            </a:lnSpc>
            <a:spcBef>
              <a:spcPct val="0"/>
            </a:spcBef>
            <a:spcAft>
              <a:spcPct val="35000"/>
            </a:spcAft>
          </a:pPr>
          <a:r>
            <a:rPr lang="en-GB" sz="1600" b="1" kern="1200" dirty="0" smtClean="0"/>
            <a:t>Household</a:t>
          </a:r>
        </a:p>
        <a:p>
          <a:pPr lvl="0" algn="l" defTabSz="711200">
            <a:lnSpc>
              <a:spcPct val="90000"/>
            </a:lnSpc>
            <a:spcBef>
              <a:spcPct val="0"/>
            </a:spcBef>
            <a:spcAft>
              <a:spcPct val="35000"/>
            </a:spcAft>
          </a:pPr>
          <a:r>
            <a:rPr lang="en-GB" sz="1600" b="1" kern="1200" dirty="0" smtClean="0"/>
            <a:t>Socio-economics</a:t>
          </a:r>
          <a:endParaRPr lang="en-GB" sz="1600" kern="1200" dirty="0"/>
        </a:p>
      </dsp:txBody>
      <dsp:txXfrm>
        <a:off x="3480698" y="3160741"/>
        <a:ext cx="2735380" cy="1909693"/>
      </dsp:txXfrm>
    </dsp:sp>
    <dsp:sp modelId="{54082778-DAA3-4B93-AAFA-0C808DB2B082}">
      <dsp:nvSpPr>
        <dsp:cNvPr id="0" name=""/>
        <dsp:cNvSpPr/>
      </dsp:nvSpPr>
      <dsp:spPr>
        <a:xfrm>
          <a:off x="6618002" y="0"/>
          <a:ext cx="3077590" cy="5400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accent6">
                  <a:lumMod val="75000"/>
                </a:schemeClr>
              </a:solidFill>
            </a:rPr>
            <a:t>Core Research Program</a:t>
          </a:r>
          <a:endParaRPr lang="en-GB" sz="2800" b="1" kern="1200" dirty="0">
            <a:solidFill>
              <a:schemeClr val="accent6">
                <a:lumMod val="75000"/>
              </a:schemeClr>
            </a:solidFill>
          </a:endParaRPr>
        </a:p>
      </dsp:txBody>
      <dsp:txXfrm>
        <a:off x="6618002" y="0"/>
        <a:ext cx="3077590" cy="1620000"/>
      </dsp:txXfrm>
    </dsp:sp>
    <dsp:sp modelId="{A485D703-B0FF-478B-8EF8-B164D0BC04D2}">
      <dsp:nvSpPr>
        <dsp:cNvPr id="0" name=""/>
        <dsp:cNvSpPr/>
      </dsp:nvSpPr>
      <dsp:spPr>
        <a:xfrm>
          <a:off x="6925761" y="1621582"/>
          <a:ext cx="2462072" cy="162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l" defTabSz="889000">
            <a:lnSpc>
              <a:spcPct val="90000"/>
            </a:lnSpc>
            <a:spcBef>
              <a:spcPct val="0"/>
            </a:spcBef>
            <a:spcAft>
              <a:spcPct val="35000"/>
            </a:spcAft>
          </a:pPr>
          <a:r>
            <a:rPr lang="en-GB" sz="2000" b="1" kern="1200" dirty="0" smtClean="0"/>
            <a:t>strengthen the analytical capability of the</a:t>
          </a:r>
        </a:p>
        <a:p>
          <a:pPr lvl="0" algn="l" defTabSz="889000">
            <a:lnSpc>
              <a:spcPct val="90000"/>
            </a:lnSpc>
            <a:spcBef>
              <a:spcPct val="0"/>
            </a:spcBef>
            <a:spcAft>
              <a:spcPct val="35000"/>
            </a:spcAft>
          </a:pPr>
          <a:r>
            <a:rPr lang="en-GB" sz="2000" b="1" kern="1200" dirty="0" smtClean="0"/>
            <a:t>Competence Center</a:t>
          </a:r>
          <a:endParaRPr lang="en-GB" sz="2000" b="1" kern="1200" dirty="0"/>
        </a:p>
      </dsp:txBody>
      <dsp:txXfrm>
        <a:off x="6973449" y="1669270"/>
        <a:ext cx="2366696" cy="1532797"/>
      </dsp:txXfrm>
    </dsp:sp>
    <dsp:sp modelId="{78C88AF8-4B74-4B8B-AA81-5F78C52E5A86}">
      <dsp:nvSpPr>
        <dsp:cNvPr id="0" name=""/>
        <dsp:cNvSpPr/>
      </dsp:nvSpPr>
      <dsp:spPr>
        <a:xfrm>
          <a:off x="6925761" y="3500244"/>
          <a:ext cx="2462072" cy="162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l" defTabSz="666750">
            <a:lnSpc>
              <a:spcPct val="90000"/>
            </a:lnSpc>
            <a:spcBef>
              <a:spcPct val="0"/>
            </a:spcBef>
            <a:spcAft>
              <a:spcPct val="35000"/>
            </a:spcAft>
          </a:pPr>
          <a:r>
            <a:rPr lang="en-GB" sz="1500" b="1" kern="1200" dirty="0" smtClean="0"/>
            <a:t>Conceptual Framework: Resilience of</a:t>
          </a:r>
        </a:p>
        <a:p>
          <a:pPr lvl="0" algn="l" defTabSz="666750">
            <a:lnSpc>
              <a:spcPct val="90000"/>
            </a:lnSpc>
            <a:spcBef>
              <a:spcPct val="0"/>
            </a:spcBef>
            <a:spcAft>
              <a:spcPct val="35000"/>
            </a:spcAft>
          </a:pPr>
          <a:r>
            <a:rPr lang="en-GB" sz="1500" b="1" kern="1200" dirty="0" smtClean="0"/>
            <a:t>social-ecological systems</a:t>
          </a:r>
        </a:p>
        <a:p>
          <a:pPr lvl="0" algn="l" defTabSz="666750">
            <a:lnSpc>
              <a:spcPct val="90000"/>
            </a:lnSpc>
            <a:spcBef>
              <a:spcPct val="0"/>
            </a:spcBef>
            <a:spcAft>
              <a:spcPct val="35000"/>
            </a:spcAft>
          </a:pPr>
          <a:r>
            <a:rPr lang="en-GB" sz="1500" b="1" kern="1200" dirty="0" smtClean="0"/>
            <a:t>Small watersheds (100 km2)</a:t>
          </a:r>
        </a:p>
        <a:p>
          <a:pPr lvl="0" algn="l" defTabSz="666750">
            <a:lnSpc>
              <a:spcPct val="90000"/>
            </a:lnSpc>
            <a:spcBef>
              <a:spcPct val="0"/>
            </a:spcBef>
            <a:spcAft>
              <a:spcPct val="35000"/>
            </a:spcAft>
          </a:pPr>
          <a:r>
            <a:rPr lang="en-GB" sz="1500" b="1" kern="1200" dirty="0" smtClean="0"/>
            <a:t>Different land use intensity</a:t>
          </a:r>
          <a:endParaRPr lang="en-GB" sz="1500" b="1" kern="1200" dirty="0"/>
        </a:p>
      </dsp:txBody>
      <dsp:txXfrm>
        <a:off x="6973449" y="3547932"/>
        <a:ext cx="2366696" cy="15327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02628-6B5B-4231-B0E5-00FB6CA33625}">
      <dsp:nvSpPr>
        <dsp:cNvPr id="0" name=""/>
        <dsp:cNvSpPr/>
      </dsp:nvSpPr>
      <dsp:spPr>
        <a:xfrm rot="5400000">
          <a:off x="7497118" y="-1519459"/>
          <a:ext cx="409178" cy="3649900"/>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Federal University of Technology</a:t>
          </a:r>
          <a:endParaRPr lang="en-GB" sz="1600" kern="1200" dirty="0"/>
        </a:p>
        <a:p>
          <a:pPr marL="171450" lvl="1" indent="-171450" algn="l" defTabSz="711200">
            <a:lnSpc>
              <a:spcPct val="90000"/>
            </a:lnSpc>
            <a:spcBef>
              <a:spcPct val="0"/>
            </a:spcBef>
            <a:spcAft>
              <a:spcPct val="15000"/>
            </a:spcAft>
            <a:buChar char="•"/>
          </a:pPr>
          <a:r>
            <a:rPr lang="en-GB" sz="1600" kern="1200" dirty="0" err="1" smtClean="0"/>
            <a:t>Akure</a:t>
          </a:r>
          <a:r>
            <a:rPr lang="en-GB" sz="1600" kern="1200" dirty="0" smtClean="0"/>
            <a:t>, Nigeria</a:t>
          </a:r>
          <a:endParaRPr lang="en-GB" sz="1600" kern="1200" dirty="0"/>
        </a:p>
      </dsp:txBody>
      <dsp:txXfrm rot="-5400000">
        <a:off x="5876757" y="120876"/>
        <a:ext cx="3629926" cy="369230"/>
      </dsp:txXfrm>
    </dsp:sp>
    <dsp:sp modelId="{34958BEE-F7AB-4FAA-9A9B-025CE8BCCE51}">
      <dsp:nvSpPr>
        <dsp:cNvPr id="0" name=""/>
        <dsp:cNvSpPr/>
      </dsp:nvSpPr>
      <dsp:spPr>
        <a:xfrm>
          <a:off x="423" y="774"/>
          <a:ext cx="5872003" cy="51147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n-GB" sz="1600" kern="1200" dirty="0" smtClean="0"/>
            <a:t>West African Climate System</a:t>
          </a:r>
        </a:p>
      </dsp:txBody>
      <dsp:txXfrm>
        <a:off x="25391" y="25742"/>
        <a:ext cx="5822067" cy="461537"/>
      </dsp:txXfrm>
    </dsp:sp>
    <dsp:sp modelId="{5EE2F405-595E-4BC6-9654-48A6E7F2CDA2}">
      <dsp:nvSpPr>
        <dsp:cNvPr id="0" name=""/>
        <dsp:cNvSpPr/>
      </dsp:nvSpPr>
      <dsp:spPr>
        <a:xfrm rot="5400000">
          <a:off x="7497118" y="-1028449"/>
          <a:ext cx="409178" cy="3649900"/>
        </a:xfrm>
        <a:prstGeom prst="round2Same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err="1" smtClean="0"/>
            <a:t>Kwame</a:t>
          </a:r>
          <a:r>
            <a:rPr lang="en-GB" sz="1600" kern="1200" dirty="0" smtClean="0"/>
            <a:t> </a:t>
          </a:r>
          <a:r>
            <a:rPr lang="en-GB" sz="1600" kern="1200" dirty="0" err="1" smtClean="0"/>
            <a:t>Nkruma</a:t>
          </a:r>
          <a:r>
            <a:rPr lang="en-GB" sz="1600" kern="1200" dirty="0" smtClean="0"/>
            <a:t> University</a:t>
          </a:r>
          <a:endParaRPr lang="en-GB" sz="1600" kern="1200" dirty="0"/>
        </a:p>
        <a:p>
          <a:pPr marL="171450" lvl="1" indent="-171450" algn="l" defTabSz="711200">
            <a:lnSpc>
              <a:spcPct val="90000"/>
            </a:lnSpc>
            <a:spcBef>
              <a:spcPct val="0"/>
            </a:spcBef>
            <a:spcAft>
              <a:spcPct val="15000"/>
            </a:spcAft>
            <a:buChar char="•"/>
          </a:pPr>
          <a:r>
            <a:rPr lang="en-GB" sz="1600" kern="1200" dirty="0" err="1" smtClean="0"/>
            <a:t>Kumsi</a:t>
          </a:r>
          <a:r>
            <a:rPr lang="en-GB" sz="1600" kern="1200" dirty="0" smtClean="0"/>
            <a:t>, Ghana</a:t>
          </a:r>
          <a:endParaRPr lang="en-GB" sz="1600" kern="1200" dirty="0"/>
        </a:p>
      </dsp:txBody>
      <dsp:txXfrm rot="-5400000">
        <a:off x="5876757" y="611886"/>
        <a:ext cx="3629926" cy="369230"/>
      </dsp:txXfrm>
    </dsp:sp>
    <dsp:sp modelId="{0110D6EE-635F-4941-A774-50D3EF6BFD2A}">
      <dsp:nvSpPr>
        <dsp:cNvPr id="0" name=""/>
        <dsp:cNvSpPr/>
      </dsp:nvSpPr>
      <dsp:spPr>
        <a:xfrm>
          <a:off x="423" y="537822"/>
          <a:ext cx="5872003" cy="511473"/>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n-GB" sz="1600" kern="1200" dirty="0" smtClean="0"/>
            <a:t>Climate Change and Water Resources</a:t>
          </a:r>
        </a:p>
      </dsp:txBody>
      <dsp:txXfrm>
        <a:off x="25391" y="562790"/>
        <a:ext cx="5822067" cy="461537"/>
      </dsp:txXfrm>
    </dsp:sp>
    <dsp:sp modelId="{7484EF58-17EA-493A-963D-2B6F2B0E9E19}">
      <dsp:nvSpPr>
        <dsp:cNvPr id="0" name=""/>
        <dsp:cNvSpPr/>
      </dsp:nvSpPr>
      <dsp:spPr>
        <a:xfrm rot="5400000">
          <a:off x="7502648" y="-488390"/>
          <a:ext cx="409178" cy="3637992"/>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err="1" smtClean="0"/>
            <a:t>Universite</a:t>
          </a:r>
          <a:r>
            <a:rPr lang="en-GB" sz="1600" kern="1200" dirty="0" smtClean="0"/>
            <a:t> </a:t>
          </a:r>
          <a:r>
            <a:rPr lang="en-GB" sz="1600" kern="1200" dirty="0" err="1" smtClean="0"/>
            <a:t>Cheick</a:t>
          </a:r>
          <a:r>
            <a:rPr lang="en-GB" sz="1600" kern="1200" dirty="0" smtClean="0"/>
            <a:t> Anta </a:t>
          </a:r>
          <a:r>
            <a:rPr lang="en-GB" sz="1600" kern="1200" dirty="0" err="1" smtClean="0"/>
            <a:t>Diop</a:t>
          </a:r>
          <a:endParaRPr lang="en-GB" sz="1600" kern="1200" dirty="0"/>
        </a:p>
        <a:p>
          <a:pPr marL="171450" lvl="1" indent="-171450" algn="l" defTabSz="711200">
            <a:lnSpc>
              <a:spcPct val="90000"/>
            </a:lnSpc>
            <a:spcBef>
              <a:spcPct val="0"/>
            </a:spcBef>
            <a:spcAft>
              <a:spcPct val="15000"/>
            </a:spcAft>
            <a:buChar char="•"/>
          </a:pPr>
          <a:r>
            <a:rPr lang="en-GB" sz="1600" kern="1200" dirty="0" smtClean="0"/>
            <a:t>Dakar, Senegal</a:t>
          </a:r>
          <a:endParaRPr lang="en-GB" sz="1600" kern="1200" dirty="0"/>
        </a:p>
      </dsp:txBody>
      <dsp:txXfrm rot="-5400000">
        <a:off x="5888241" y="1145991"/>
        <a:ext cx="3618018" cy="369230"/>
      </dsp:txXfrm>
    </dsp:sp>
    <dsp:sp modelId="{D826BC20-D3A3-4182-8CEA-6DCC8A6CFE72}">
      <dsp:nvSpPr>
        <dsp:cNvPr id="0" name=""/>
        <dsp:cNvSpPr/>
      </dsp:nvSpPr>
      <dsp:spPr>
        <a:xfrm>
          <a:off x="423" y="1074869"/>
          <a:ext cx="5887818" cy="511473"/>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a:lnSpc>
              <a:spcPct val="90000"/>
            </a:lnSpc>
            <a:spcBef>
              <a:spcPct val="0"/>
            </a:spcBef>
            <a:spcAft>
              <a:spcPct val="35000"/>
            </a:spcAft>
          </a:pPr>
          <a:r>
            <a:rPr lang="en-GB" sz="1600" kern="1200" dirty="0" smtClean="0"/>
            <a:t>Climate Change Economics</a:t>
          </a:r>
        </a:p>
      </dsp:txBody>
      <dsp:txXfrm>
        <a:off x="25391" y="1099837"/>
        <a:ext cx="5837882" cy="4615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02628-6B5B-4231-B0E5-00FB6CA33625}">
      <dsp:nvSpPr>
        <dsp:cNvPr id="0" name=""/>
        <dsp:cNvSpPr/>
      </dsp:nvSpPr>
      <dsp:spPr>
        <a:xfrm rot="5400000">
          <a:off x="7516197" y="-1595609"/>
          <a:ext cx="365837" cy="3649900"/>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b="0" i="0" kern="1200" dirty="0" smtClean="0"/>
            <a:t>Kwame </a:t>
          </a:r>
          <a:r>
            <a:rPr lang="en-GB" sz="1600" b="1" i="0" kern="1200" dirty="0" smtClean="0"/>
            <a:t>Nkrumah</a:t>
          </a:r>
          <a:r>
            <a:rPr lang="en-GB" sz="1600" b="0" i="0" kern="1200" dirty="0" smtClean="0"/>
            <a:t> University of Science and Technology; </a:t>
          </a:r>
          <a:r>
            <a:rPr lang="en-GB" sz="1600" kern="1200" dirty="0" smtClean="0"/>
            <a:t>Ghana</a:t>
          </a:r>
          <a:endParaRPr lang="en-GB" sz="1600" kern="1200" dirty="0"/>
        </a:p>
      </dsp:txBody>
      <dsp:txXfrm rot="-5400000">
        <a:off x="5874166" y="64281"/>
        <a:ext cx="3632041" cy="330119"/>
      </dsp:txXfrm>
    </dsp:sp>
    <dsp:sp modelId="{34958BEE-F7AB-4FAA-9A9B-025CE8BCCE51}">
      <dsp:nvSpPr>
        <dsp:cNvPr id="0" name=""/>
        <dsp:cNvSpPr/>
      </dsp:nvSpPr>
      <dsp:spPr>
        <a:xfrm>
          <a:off x="2162" y="692"/>
          <a:ext cx="5872003" cy="45729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l" defTabSz="1022350">
            <a:lnSpc>
              <a:spcPct val="90000"/>
            </a:lnSpc>
            <a:spcBef>
              <a:spcPct val="0"/>
            </a:spcBef>
            <a:spcAft>
              <a:spcPct val="35000"/>
            </a:spcAft>
          </a:pPr>
          <a:r>
            <a:rPr lang="en-GB" sz="2300" kern="1200" dirty="0" smtClean="0"/>
            <a:t>Climate Change and Land Use</a:t>
          </a:r>
        </a:p>
      </dsp:txBody>
      <dsp:txXfrm>
        <a:off x="24485" y="23015"/>
        <a:ext cx="5827357" cy="412650"/>
      </dsp:txXfrm>
    </dsp:sp>
    <dsp:sp modelId="{5EE2F405-595E-4BC6-9654-48A6E7F2CDA2}">
      <dsp:nvSpPr>
        <dsp:cNvPr id="0" name=""/>
        <dsp:cNvSpPr/>
      </dsp:nvSpPr>
      <dsp:spPr>
        <a:xfrm rot="5400000">
          <a:off x="7516197" y="-1115447"/>
          <a:ext cx="365837" cy="3649900"/>
        </a:xfrm>
        <a:prstGeom prst="round2Same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t>L’Institut Polytechnique Rural de Formation et de Recherche Appliquée, </a:t>
          </a:r>
          <a:r>
            <a:rPr lang="en-GB" sz="1400" kern="1200" dirty="0" smtClean="0"/>
            <a:t>Mali</a:t>
          </a:r>
          <a:endParaRPr lang="en-GB" sz="1400" kern="1200" dirty="0"/>
        </a:p>
      </dsp:txBody>
      <dsp:txXfrm rot="-5400000">
        <a:off x="5874166" y="544443"/>
        <a:ext cx="3632041" cy="330119"/>
      </dsp:txXfrm>
    </dsp:sp>
    <dsp:sp modelId="{0110D6EE-635F-4941-A774-50D3EF6BFD2A}">
      <dsp:nvSpPr>
        <dsp:cNvPr id="0" name=""/>
        <dsp:cNvSpPr/>
      </dsp:nvSpPr>
      <dsp:spPr>
        <a:xfrm>
          <a:off x="2162" y="480854"/>
          <a:ext cx="5872003" cy="457296"/>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l" defTabSz="1022350">
            <a:lnSpc>
              <a:spcPct val="90000"/>
            </a:lnSpc>
            <a:spcBef>
              <a:spcPct val="0"/>
            </a:spcBef>
            <a:spcAft>
              <a:spcPct val="35000"/>
            </a:spcAft>
          </a:pPr>
          <a:r>
            <a:rPr lang="en-GB" sz="2300" kern="1200" dirty="0" smtClean="0"/>
            <a:t>Climate Change and Agriculture</a:t>
          </a:r>
        </a:p>
      </dsp:txBody>
      <dsp:txXfrm>
        <a:off x="24485" y="503177"/>
        <a:ext cx="5827357" cy="412650"/>
      </dsp:txXfrm>
    </dsp:sp>
    <dsp:sp modelId="{7484EF58-17EA-493A-963D-2B6F2B0E9E19}">
      <dsp:nvSpPr>
        <dsp:cNvPr id="0" name=""/>
        <dsp:cNvSpPr/>
      </dsp:nvSpPr>
      <dsp:spPr>
        <a:xfrm rot="5400000">
          <a:off x="7504718" y="-647194"/>
          <a:ext cx="365837" cy="3673717"/>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err="1" smtClean="0"/>
            <a:t>Universiiite</a:t>
          </a:r>
          <a:r>
            <a:rPr lang="en-GB" sz="1600" kern="1200" dirty="0" smtClean="0"/>
            <a:t> Felix </a:t>
          </a:r>
          <a:r>
            <a:rPr lang="en-GB" sz="1600" kern="1200" dirty="0" err="1" smtClean="0"/>
            <a:t>Houphouet</a:t>
          </a:r>
          <a:r>
            <a:rPr lang="en-GB" sz="1600" kern="1200" dirty="0" smtClean="0"/>
            <a:t> </a:t>
          </a:r>
          <a:endParaRPr lang="en-GB" sz="1600" kern="1200" dirty="0"/>
        </a:p>
        <a:p>
          <a:pPr marL="171450" lvl="1" indent="-171450" algn="l" defTabSz="711200">
            <a:lnSpc>
              <a:spcPct val="90000"/>
            </a:lnSpc>
            <a:spcBef>
              <a:spcPct val="0"/>
            </a:spcBef>
            <a:spcAft>
              <a:spcPct val="15000"/>
            </a:spcAft>
            <a:buChar char="•"/>
          </a:pPr>
          <a:r>
            <a:rPr lang="en-GB" sz="1600" kern="1200" dirty="0" err="1" smtClean="0"/>
            <a:t>Abidjajn</a:t>
          </a:r>
          <a:r>
            <a:rPr lang="en-GB" sz="1600" kern="1200" dirty="0" smtClean="0"/>
            <a:t> , Cote d’Ivoire</a:t>
          </a:r>
          <a:endParaRPr lang="en-GB" sz="1600" kern="1200" dirty="0"/>
        </a:p>
      </dsp:txBody>
      <dsp:txXfrm rot="-5400000">
        <a:off x="5850779" y="1024604"/>
        <a:ext cx="3655858" cy="330119"/>
      </dsp:txXfrm>
    </dsp:sp>
    <dsp:sp modelId="{D826BC20-D3A3-4182-8CEA-6DCC8A6CFE72}">
      <dsp:nvSpPr>
        <dsp:cNvPr id="0" name=""/>
        <dsp:cNvSpPr/>
      </dsp:nvSpPr>
      <dsp:spPr>
        <a:xfrm>
          <a:off x="2162" y="961016"/>
          <a:ext cx="5848615" cy="457296"/>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l" defTabSz="1022350">
            <a:lnSpc>
              <a:spcPct val="90000"/>
            </a:lnSpc>
            <a:spcBef>
              <a:spcPct val="0"/>
            </a:spcBef>
            <a:spcAft>
              <a:spcPct val="35000"/>
            </a:spcAft>
          </a:pPr>
          <a:r>
            <a:rPr lang="en-GB" sz="2300" kern="1200" dirty="0" smtClean="0"/>
            <a:t>Climate Change and Biodiversity</a:t>
          </a:r>
        </a:p>
      </dsp:txBody>
      <dsp:txXfrm>
        <a:off x="24485" y="983339"/>
        <a:ext cx="5803969" cy="4126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02628-6B5B-4231-B0E5-00FB6CA33625}">
      <dsp:nvSpPr>
        <dsp:cNvPr id="0" name=""/>
        <dsp:cNvSpPr/>
      </dsp:nvSpPr>
      <dsp:spPr>
        <a:xfrm rot="5400000">
          <a:off x="7483726" y="-1555430"/>
          <a:ext cx="431209" cy="3649900"/>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ct val="90000"/>
            </a:lnSpc>
            <a:spcBef>
              <a:spcPct val="0"/>
            </a:spcBef>
            <a:spcAft>
              <a:spcPct val="15000"/>
            </a:spcAft>
            <a:buChar char="•"/>
          </a:pPr>
          <a:r>
            <a:rPr lang="en-GB" sz="1600" b="0" i="0" kern="1200" dirty="0" smtClean="0"/>
            <a:t>University of </a:t>
          </a:r>
          <a:r>
            <a:rPr lang="en-GB" sz="1600" b="0" i="0" kern="1200" dirty="0" err="1" smtClean="0"/>
            <a:t>Lomé</a:t>
          </a:r>
          <a:endParaRPr lang="en-GB" sz="1600" kern="1200" dirty="0"/>
        </a:p>
        <a:p>
          <a:pPr marL="0" lvl="1" indent="0" algn="l" defTabSz="711200">
            <a:lnSpc>
              <a:spcPct val="90000"/>
            </a:lnSpc>
            <a:spcBef>
              <a:spcPct val="0"/>
            </a:spcBef>
            <a:spcAft>
              <a:spcPct val="15000"/>
            </a:spcAft>
            <a:buChar char="•"/>
          </a:pPr>
          <a:r>
            <a:rPr lang="en-GB" sz="1600" kern="1200" dirty="0" smtClean="0"/>
            <a:t>Togo</a:t>
          </a:r>
          <a:endParaRPr lang="en-GB" sz="1600" kern="1200" dirty="0"/>
        </a:p>
      </dsp:txBody>
      <dsp:txXfrm rot="-5400000">
        <a:off x="5874381" y="74965"/>
        <a:ext cx="3628850" cy="389109"/>
      </dsp:txXfrm>
    </dsp:sp>
    <dsp:sp modelId="{34958BEE-F7AB-4FAA-9A9B-025CE8BCCE51}">
      <dsp:nvSpPr>
        <dsp:cNvPr id="0" name=""/>
        <dsp:cNvSpPr/>
      </dsp:nvSpPr>
      <dsp:spPr>
        <a:xfrm>
          <a:off x="2376" y="13"/>
          <a:ext cx="5872003" cy="53901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l" defTabSz="1022350">
            <a:lnSpc>
              <a:spcPct val="90000"/>
            </a:lnSpc>
            <a:spcBef>
              <a:spcPct val="0"/>
            </a:spcBef>
            <a:spcAft>
              <a:spcPct val="35000"/>
            </a:spcAft>
          </a:pPr>
          <a:r>
            <a:rPr lang="en-GB" sz="2300" kern="1200" dirty="0" smtClean="0"/>
            <a:t>Climate Change and Human Security</a:t>
          </a:r>
        </a:p>
      </dsp:txBody>
      <dsp:txXfrm>
        <a:off x="28688" y="26325"/>
        <a:ext cx="5819379" cy="486388"/>
      </dsp:txXfrm>
    </dsp:sp>
    <dsp:sp modelId="{5EE2F405-595E-4BC6-9654-48A6E7F2CDA2}">
      <dsp:nvSpPr>
        <dsp:cNvPr id="0" name=""/>
        <dsp:cNvSpPr/>
      </dsp:nvSpPr>
      <dsp:spPr>
        <a:xfrm rot="5400000">
          <a:off x="7486102" y="-1030338"/>
          <a:ext cx="431209" cy="3649900"/>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b="0" i="0" kern="1200" dirty="0" smtClean="0"/>
            <a:t>Federal University of Technology, Minna, </a:t>
          </a:r>
          <a:r>
            <a:rPr lang="en-GB" sz="1600" kern="1200" dirty="0" smtClean="0"/>
            <a:t>Nigeria</a:t>
          </a:r>
          <a:endParaRPr lang="en-GB" sz="1600" kern="1200" dirty="0"/>
        </a:p>
      </dsp:txBody>
      <dsp:txXfrm rot="-5400000">
        <a:off x="5876757" y="600057"/>
        <a:ext cx="3628850" cy="389109"/>
      </dsp:txXfrm>
    </dsp:sp>
    <dsp:sp modelId="{0110D6EE-635F-4941-A774-50D3EF6BFD2A}">
      <dsp:nvSpPr>
        <dsp:cNvPr id="0" name=""/>
        <dsp:cNvSpPr/>
      </dsp:nvSpPr>
      <dsp:spPr>
        <a:xfrm>
          <a:off x="2376" y="565976"/>
          <a:ext cx="5872003" cy="539012"/>
        </a:xfrm>
        <a:prstGeom prst="roundRect">
          <a:avLst/>
        </a:prstGeom>
        <a:solidFill>
          <a:srgbClr val="3AF42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l" defTabSz="1022350">
            <a:lnSpc>
              <a:spcPct val="90000"/>
            </a:lnSpc>
            <a:spcBef>
              <a:spcPct val="0"/>
            </a:spcBef>
            <a:spcAft>
              <a:spcPct val="35000"/>
            </a:spcAft>
          </a:pPr>
          <a:r>
            <a:rPr lang="en-GB" sz="2300" kern="1200" dirty="0" smtClean="0"/>
            <a:t>Climate Change and Adapted Land Use </a:t>
          </a:r>
        </a:p>
      </dsp:txBody>
      <dsp:txXfrm>
        <a:off x="28688" y="592288"/>
        <a:ext cx="5819379" cy="4863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02628-6B5B-4231-B0E5-00FB6CA33625}">
      <dsp:nvSpPr>
        <dsp:cNvPr id="0" name=""/>
        <dsp:cNvSpPr/>
      </dsp:nvSpPr>
      <dsp:spPr>
        <a:xfrm rot="5400000">
          <a:off x="7483726" y="-1555430"/>
          <a:ext cx="431209" cy="3649900"/>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fr-FR" sz="1600" kern="1200" dirty="0" smtClean="0"/>
            <a:t>Université Abdou </a:t>
          </a:r>
          <a:r>
            <a:rPr lang="fr-FR" sz="1600" kern="1200" dirty="0" err="1" smtClean="0"/>
            <a:t>Moumouni</a:t>
          </a:r>
          <a:r>
            <a:rPr lang="fr-FR" sz="1600" kern="1200" dirty="0" smtClean="0"/>
            <a:t> de Niamey, </a:t>
          </a:r>
          <a:r>
            <a:rPr lang="en-GB" sz="1600" kern="1200" dirty="0" smtClean="0"/>
            <a:t>Niger</a:t>
          </a:r>
          <a:endParaRPr lang="en-GB" sz="1600" kern="1200" dirty="0"/>
        </a:p>
      </dsp:txBody>
      <dsp:txXfrm rot="-5400000">
        <a:off x="5874381" y="74965"/>
        <a:ext cx="3628850" cy="389109"/>
      </dsp:txXfrm>
    </dsp:sp>
    <dsp:sp modelId="{34958BEE-F7AB-4FAA-9A9B-025CE8BCCE51}">
      <dsp:nvSpPr>
        <dsp:cNvPr id="0" name=""/>
        <dsp:cNvSpPr/>
      </dsp:nvSpPr>
      <dsp:spPr>
        <a:xfrm>
          <a:off x="2376" y="13"/>
          <a:ext cx="5872003" cy="539012"/>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n-GB" sz="2400" kern="1200" dirty="0" smtClean="0"/>
            <a:t>Climate Change and Energy</a:t>
          </a:r>
        </a:p>
      </dsp:txBody>
      <dsp:txXfrm>
        <a:off x="28688" y="26325"/>
        <a:ext cx="5819379" cy="486388"/>
      </dsp:txXfrm>
    </dsp:sp>
    <dsp:sp modelId="{5EE2F405-595E-4BC6-9654-48A6E7F2CDA2}">
      <dsp:nvSpPr>
        <dsp:cNvPr id="0" name=""/>
        <dsp:cNvSpPr/>
      </dsp:nvSpPr>
      <dsp:spPr>
        <a:xfrm rot="5400000">
          <a:off x="7483726" y="-989468"/>
          <a:ext cx="431209" cy="3649900"/>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University of The Gambia (UTG)</a:t>
          </a:r>
          <a:endParaRPr lang="en-GB" sz="1600" kern="1200" dirty="0"/>
        </a:p>
        <a:p>
          <a:pPr marL="171450" lvl="1" indent="-171450" algn="l" defTabSz="711200">
            <a:lnSpc>
              <a:spcPct val="90000"/>
            </a:lnSpc>
            <a:spcBef>
              <a:spcPct val="0"/>
            </a:spcBef>
            <a:spcAft>
              <a:spcPct val="15000"/>
            </a:spcAft>
            <a:buChar char="•"/>
          </a:pPr>
          <a:r>
            <a:rPr lang="en-GB" sz="1600" kern="1200" dirty="0" smtClean="0"/>
            <a:t>Gambia</a:t>
          </a:r>
          <a:endParaRPr lang="en-GB" sz="1600" kern="1200" dirty="0"/>
        </a:p>
      </dsp:txBody>
      <dsp:txXfrm rot="-5400000">
        <a:off x="5874381" y="640927"/>
        <a:ext cx="3628850" cy="389109"/>
      </dsp:txXfrm>
    </dsp:sp>
    <dsp:sp modelId="{0110D6EE-635F-4941-A774-50D3EF6BFD2A}">
      <dsp:nvSpPr>
        <dsp:cNvPr id="0" name=""/>
        <dsp:cNvSpPr/>
      </dsp:nvSpPr>
      <dsp:spPr>
        <a:xfrm>
          <a:off x="2376" y="565976"/>
          <a:ext cx="5872003" cy="539012"/>
        </a:xfrm>
        <a:prstGeom prst="roundRect">
          <a:avLst/>
        </a:prstGeom>
        <a:solidFill>
          <a:schemeClr val="accent1">
            <a:alpha val="6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n-GB" sz="2400" kern="1200" dirty="0" smtClean="0"/>
            <a:t>Climate Change and Education</a:t>
          </a:r>
        </a:p>
      </dsp:txBody>
      <dsp:txXfrm>
        <a:off x="28688" y="592288"/>
        <a:ext cx="5819379" cy="48638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6D9AEE-D17C-3D45-A89A-D1A6EF75F57B}" type="datetimeFigureOut">
              <a:rPr lang="fr-FR" smtClean="0"/>
              <a:t>15/11/2018</a:t>
            </a:fld>
            <a:endParaRPr lang="fr-FR"/>
          </a:p>
        </p:txBody>
      </p:sp>
      <p:sp>
        <p:nvSpPr>
          <p:cNvPr id="4" name="Espace réservé de l’image des diapositives 3"/>
          <p:cNvSpPr>
            <a:spLocks noGrp="1" noRot="1" noChangeAspect="1"/>
          </p:cNvSpPr>
          <p:nvPr>
            <p:ph type="sldImg" idx="2"/>
          </p:nvPr>
        </p:nvSpPr>
        <p:spPr>
          <a:xfrm>
            <a:off x="998538" y="1143000"/>
            <a:ext cx="48609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83F15-722C-0A42-9E6C-6AAF96DAC805}" type="slidenum">
              <a:rPr lang="fr-FR" smtClean="0"/>
              <a:t>‹#›</a:t>
            </a:fld>
            <a:endParaRPr lang="fr-FR"/>
          </a:p>
        </p:txBody>
      </p:sp>
    </p:spTree>
    <p:extLst>
      <p:ext uri="{BB962C8B-B14F-4D97-AF65-F5344CB8AC3E}">
        <p14:creationId xmlns:p14="http://schemas.microsoft.com/office/powerpoint/2010/main" val="1536097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083F15-722C-0A42-9E6C-6AAF96DAC805}" type="slidenum">
              <a:rPr lang="fr-FR" smtClean="0"/>
              <a:t>2</a:t>
            </a:fld>
            <a:endParaRPr lang="fr-FR"/>
          </a:p>
        </p:txBody>
      </p:sp>
    </p:spTree>
    <p:extLst>
      <p:ext uri="{BB962C8B-B14F-4D97-AF65-F5344CB8AC3E}">
        <p14:creationId xmlns:p14="http://schemas.microsoft.com/office/powerpoint/2010/main" val="148143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083F15-722C-0A42-9E6C-6AAF96DAC805}" type="slidenum">
              <a:rPr lang="fr-FR" smtClean="0"/>
              <a:t>3</a:t>
            </a:fld>
            <a:endParaRPr lang="fr-FR"/>
          </a:p>
        </p:txBody>
      </p:sp>
    </p:spTree>
    <p:extLst>
      <p:ext uri="{BB962C8B-B14F-4D97-AF65-F5344CB8AC3E}">
        <p14:creationId xmlns:p14="http://schemas.microsoft.com/office/powerpoint/2010/main" val="921131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0101" y="2130426"/>
            <a:ext cx="9181148"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620203" y="3886200"/>
            <a:ext cx="756094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2508976-2AEB-CF45-8D3A-2B981E1F5072}" type="datetime1">
              <a:rPr lang="fr-CI"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FDB60F-8893-45F4-ABFB-59079980B25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99834F-F79B-CE48-896C-D2B5ADC0D4A1}" type="datetime1">
              <a:rPr lang="fr-CI"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FDB60F-8893-45F4-ABFB-59079980B25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0979" y="274639"/>
            <a:ext cx="2430304"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40067" y="274639"/>
            <a:ext cx="7110889"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880B63-43E1-9B4F-8878-451D9DF314EF}" type="datetime1">
              <a:rPr lang="fr-CI"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FDB60F-8893-45F4-ABFB-59079980B25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46DB47-3ACA-4842-B9B4-5A64349981B2}" type="datetime1">
              <a:rPr lang="fr-CI"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FDB60F-8893-45F4-ABFB-59079980B25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232" y="4406901"/>
            <a:ext cx="9181148"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53232" y="2906713"/>
            <a:ext cx="91811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461AB6-0884-5048-861E-AFDDC9B759B6}" type="datetime1">
              <a:rPr lang="fr-CI" smtClean="0"/>
              <a:t>15/11/2018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FDB60F-8893-45F4-ABFB-59079980B25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40068" y="1600201"/>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90686" y="1600201"/>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4897FAA-BB94-F942-BBBA-EA9BAB7ABF3E}" type="datetime1">
              <a:rPr lang="fr-CI" smtClean="0"/>
              <a:t>15/11/2018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FDB60F-8893-45F4-ABFB-59079980B25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40068" y="1535113"/>
            <a:ext cx="4772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0068" y="2174875"/>
            <a:ext cx="47724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86936"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936"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74A84F-CA15-6F4E-A64F-993FFD70B86C}" type="datetime1">
              <a:rPr lang="fr-CI" smtClean="0"/>
              <a:t>15/11/2018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FDB60F-8893-45F4-ABFB-59079980B25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C903A0C-8F45-E644-97E6-442CFF2D8410}" type="datetime1">
              <a:rPr lang="fr-CI" smtClean="0"/>
              <a:t>15/11/2018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FDB60F-8893-45F4-ABFB-59079980B25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CFA90-EB63-AD44-A472-18B7D39EC531}" type="datetime1">
              <a:rPr lang="fr-CI" smtClean="0"/>
              <a:t>15/11/2018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FDB60F-8893-45F4-ABFB-59079980B25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0068" y="273050"/>
            <a:ext cx="3553570"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223028" y="273051"/>
            <a:ext cx="60382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40068" y="1435101"/>
            <a:ext cx="35535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71ABD-CE91-C146-AF29-CEC337DC2786}" type="datetime1">
              <a:rPr lang="fr-CI" smtClean="0"/>
              <a:t>15/11/2018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FDB60F-8893-45F4-ABFB-59079980B25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7140" y="4800600"/>
            <a:ext cx="648081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117140" y="612775"/>
            <a:ext cx="64808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117140"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935D94-8276-2645-87E1-A51E27D3583D}" type="datetime1">
              <a:rPr lang="fr-CI" smtClean="0"/>
              <a:t>15/11/2018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FDB60F-8893-45F4-ABFB-59079980B25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68" y="274638"/>
            <a:ext cx="9721215"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540068" y="1600201"/>
            <a:ext cx="9721215"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540068" y="6356351"/>
            <a:ext cx="25203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4E67B-AD1D-3E49-A1E4-F272A8844CE8}" type="datetime1">
              <a:rPr lang="fr-CI" smtClean="0"/>
              <a:t>15/11/2018</a:t>
            </a:fld>
            <a:endParaRPr lang="en-GB"/>
          </a:p>
        </p:txBody>
      </p:sp>
      <p:sp>
        <p:nvSpPr>
          <p:cNvPr id="5" name="Footer Placeholder 4"/>
          <p:cNvSpPr>
            <a:spLocks noGrp="1"/>
          </p:cNvSpPr>
          <p:nvPr>
            <p:ph type="ftr" sz="quarter" idx="3"/>
          </p:nvPr>
        </p:nvSpPr>
        <p:spPr>
          <a:xfrm>
            <a:off x="3690461" y="6356351"/>
            <a:ext cx="34204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740968" y="6356351"/>
            <a:ext cx="252031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DB60F-8893-45F4-ABFB-59079980B25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tiff"/><Relationship Id="rId5" Type="http://schemas.openxmlformats.org/officeDocument/2006/relationships/image" Target="../media/image5.tiff"/><Relationship Id="rId6" Type="http://schemas.openxmlformats.org/officeDocument/2006/relationships/image" Target="../media/image6.jpeg"/><Relationship Id="rId7"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9" Type="http://schemas.openxmlformats.org/officeDocument/2006/relationships/diagramQuickStyle" Target="../diagrams/quickStyle3.xml"/><Relationship Id="rId20" Type="http://schemas.openxmlformats.org/officeDocument/2006/relationships/diagramColors" Target="../diagrams/colors5.xml"/><Relationship Id="rId21" Type="http://schemas.microsoft.com/office/2007/relationships/diagramDrawing" Target="../diagrams/drawing5.xml"/><Relationship Id="rId10" Type="http://schemas.openxmlformats.org/officeDocument/2006/relationships/diagramColors" Target="../diagrams/colors3.xml"/><Relationship Id="rId11" Type="http://schemas.microsoft.com/office/2007/relationships/diagramDrawing" Target="../diagrams/drawing3.xml"/><Relationship Id="rId12" Type="http://schemas.openxmlformats.org/officeDocument/2006/relationships/diagramData" Target="../diagrams/data4.xml"/><Relationship Id="rId13" Type="http://schemas.openxmlformats.org/officeDocument/2006/relationships/diagramLayout" Target="../diagrams/layout4.xml"/><Relationship Id="rId14" Type="http://schemas.openxmlformats.org/officeDocument/2006/relationships/diagramQuickStyle" Target="../diagrams/quickStyle4.xml"/><Relationship Id="rId15" Type="http://schemas.openxmlformats.org/officeDocument/2006/relationships/diagramColors" Target="../diagrams/colors4.xml"/><Relationship Id="rId16" Type="http://schemas.microsoft.com/office/2007/relationships/diagramDrawing" Target="../diagrams/drawing4.xml"/><Relationship Id="rId17" Type="http://schemas.openxmlformats.org/officeDocument/2006/relationships/diagramData" Target="../diagrams/data5.xml"/><Relationship Id="rId18" Type="http://schemas.openxmlformats.org/officeDocument/2006/relationships/diagramLayout" Target="../diagrams/layout5.xml"/><Relationship Id="rId19" Type="http://schemas.openxmlformats.org/officeDocument/2006/relationships/diagramQuickStyle" Target="../diagrams/quickStyle5.xml"/><Relationship Id="rId1" Type="http://schemas.openxmlformats.org/officeDocument/2006/relationships/slideLayout" Target="../slideLayouts/slideLayout2.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2051" y="2966972"/>
            <a:ext cx="9271480" cy="1754326"/>
          </a:xfrm>
          <a:prstGeom prst="rect">
            <a:avLst/>
          </a:prstGeom>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WASCAL, as an </a:t>
            </a:r>
            <a:r>
              <a:rPr lang="fr-FR"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inescapable</a:t>
            </a:r>
            <a:r>
              <a:rPr lang="fr-FR"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fr-FR"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tool</a:t>
            </a:r>
            <a:r>
              <a:rPr lang="fr-FR"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for </a:t>
            </a:r>
            <a:r>
              <a:rPr lang="fr-FR"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capacity</a:t>
            </a:r>
            <a:r>
              <a:rPr lang="fr-FR"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building, </a:t>
            </a:r>
            <a:r>
              <a:rPr lang="fr-FR"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research</a:t>
            </a:r>
            <a:r>
              <a:rPr lang="fr-FR"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and data management over West </a:t>
            </a:r>
            <a:r>
              <a:rPr lang="fr-FR"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Africa</a:t>
            </a:r>
            <a:r>
              <a:rPr lang="fr-FR"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pic>
        <p:nvPicPr>
          <p:cNvPr id="6" name="Picture 11" descr="C:\Users\BAMBA\Pictures\New Picture.png"/>
          <p:cNvPicPr>
            <a:picLocks noChangeAspect="1" noChangeArrowheads="1"/>
          </p:cNvPicPr>
          <p:nvPr/>
        </p:nvPicPr>
        <p:blipFill>
          <a:blip r:embed="rId2" cstate="print"/>
          <a:srcRect/>
          <a:stretch>
            <a:fillRect/>
          </a:stretch>
        </p:blipFill>
        <p:spPr bwMode="auto">
          <a:xfrm>
            <a:off x="9271482" y="39820"/>
            <a:ext cx="1402880" cy="894474"/>
          </a:xfrm>
          <a:prstGeom prst="rect">
            <a:avLst/>
          </a:prstGeom>
          <a:noFill/>
        </p:spPr>
      </p:pic>
      <p:cxnSp>
        <p:nvCxnSpPr>
          <p:cNvPr id="8" name="Straight Connector 7"/>
          <p:cNvCxnSpPr/>
          <p:nvPr/>
        </p:nvCxnSpPr>
        <p:spPr>
          <a:xfrm>
            <a:off x="-35414" y="2708920"/>
            <a:ext cx="10843875" cy="0"/>
          </a:xfrm>
          <a:prstGeom prst="line">
            <a:avLst/>
          </a:prstGeom>
          <a:ln w="76200"/>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6516" y="4911188"/>
            <a:ext cx="10801350" cy="0"/>
          </a:xfrm>
          <a:prstGeom prst="line">
            <a:avLst/>
          </a:prstGeom>
          <a:ln w="76200"/>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1062643" y="1988840"/>
            <a:ext cx="8931242" cy="400110"/>
          </a:xfrm>
          <a:prstGeom prst="rect">
            <a:avLst/>
          </a:prstGeom>
          <a:noFill/>
        </p:spPr>
        <p:txBody>
          <a:bodyPr wrap="square" rtlCol="0">
            <a:spAutoFit/>
          </a:bodyPr>
          <a:lstStyle/>
          <a:p>
            <a:pPr algn="ctr"/>
            <a:r>
              <a:rPr lang="fr-CI" sz="2000" dirty="0" smtClean="0">
                <a:solidFill>
                  <a:srgbClr val="0070C0"/>
                </a:solidFill>
                <a:latin typeface="Arial Black" pitchFamily="34" charset="0"/>
              </a:rPr>
              <a:t>WASCAL/UFHB</a:t>
            </a:r>
            <a:endParaRPr lang="fr-CI" sz="2000" dirty="0">
              <a:solidFill>
                <a:srgbClr val="0070C0"/>
              </a:solidFill>
              <a:latin typeface="Arial Black" pitchFamily="34" charset="0"/>
            </a:endParaRPr>
          </a:p>
        </p:txBody>
      </p:sp>
      <p:sp>
        <p:nvSpPr>
          <p:cNvPr id="11" name="TextBox 10"/>
          <p:cNvSpPr txBox="1"/>
          <p:nvPr/>
        </p:nvSpPr>
        <p:spPr>
          <a:xfrm>
            <a:off x="2848891" y="5230942"/>
            <a:ext cx="5273686" cy="646331"/>
          </a:xfrm>
          <a:prstGeom prst="rect">
            <a:avLst/>
          </a:prstGeom>
          <a:noFill/>
        </p:spPr>
        <p:txBody>
          <a:bodyPr wrap="square" rtlCol="0">
            <a:spAutoFit/>
          </a:bodyPr>
          <a:lstStyle/>
          <a:p>
            <a:pPr algn="ctr"/>
            <a:r>
              <a:rPr lang="fr-CI" dirty="0" smtClean="0">
                <a:latin typeface="Gill Sans MT Condensed" pitchFamily="34" charset="0"/>
              </a:rPr>
              <a:t>Prof. KONE </a:t>
            </a:r>
            <a:r>
              <a:rPr lang="fr-CI" dirty="0" err="1" smtClean="0">
                <a:latin typeface="Gill Sans MT Condensed" pitchFamily="34" charset="0"/>
              </a:rPr>
              <a:t>Daouda</a:t>
            </a:r>
            <a:endParaRPr lang="fr-CI" dirty="0" smtClean="0">
              <a:latin typeface="Gill Sans MT Condensed" pitchFamily="34" charset="0"/>
            </a:endParaRPr>
          </a:p>
          <a:p>
            <a:pPr algn="ctr"/>
            <a:r>
              <a:rPr lang="fr-CI" dirty="0" smtClean="0">
                <a:latin typeface="Gill Sans MT Condensed" pitchFamily="34" charset="0"/>
              </a:rPr>
              <a:t>(</a:t>
            </a:r>
            <a:r>
              <a:rPr lang="fr-CI" dirty="0" err="1" smtClean="0">
                <a:latin typeface="Gill Sans MT Condensed" pitchFamily="34" charset="0"/>
              </a:rPr>
              <a:t>Director</a:t>
            </a:r>
            <a:r>
              <a:rPr lang="fr-CI" dirty="0" smtClean="0">
                <a:latin typeface="Gill Sans MT Condensed" pitchFamily="34" charset="0"/>
              </a:rPr>
              <a:t> of WASCAL/CEA-CCBAD, UFHB, Cote d’Ivoire)</a:t>
            </a:r>
          </a:p>
        </p:txBody>
      </p:sp>
      <p:pic>
        <p:nvPicPr>
          <p:cNvPr id="1026" name="Picture 2" descr="https://www.wascal.org/fileadmin/Resources/Public/Images/logo.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88640"/>
            <a:ext cx="4642620" cy="972000"/>
          </a:xfrm>
          <a:prstGeom prst="rect">
            <a:avLst/>
          </a:prstGeom>
          <a:noFill/>
        </p:spPr>
      </p:pic>
      <p:sp>
        <p:nvSpPr>
          <p:cNvPr id="12" name="Rectangle 11"/>
          <p:cNvSpPr/>
          <p:nvPr/>
        </p:nvSpPr>
        <p:spPr>
          <a:xfrm>
            <a:off x="1728267" y="1475492"/>
            <a:ext cx="7995588" cy="369332"/>
          </a:xfrm>
          <a:prstGeom prst="rect">
            <a:avLst/>
          </a:prstGeom>
        </p:spPr>
        <p:txBody>
          <a:bodyPr wrap="square">
            <a:spAutoFit/>
          </a:bodyPr>
          <a:lstStyle/>
          <a:p>
            <a:pPr algn="ctr"/>
            <a:r>
              <a:rPr lang="fr-FR" b="1" i="1" dirty="0" smtClean="0"/>
              <a:t>Premier Forum </a:t>
            </a:r>
            <a:r>
              <a:rPr lang="fr-FR" b="1" i="1" dirty="0" err="1" smtClean="0"/>
              <a:t>Hydrometeorologique</a:t>
            </a:r>
            <a:r>
              <a:rPr lang="fr-FR" b="1" i="1" dirty="0" smtClean="0"/>
              <a:t> Afrique Centrale</a:t>
            </a:r>
            <a:endParaRPr lang="fr-FR" b="1" i="1" dirty="0"/>
          </a:p>
        </p:txBody>
      </p:sp>
      <p:sp>
        <p:nvSpPr>
          <p:cNvPr id="3" name="Espace réservé du numéro de diapositive 2"/>
          <p:cNvSpPr>
            <a:spLocks noGrp="1"/>
          </p:cNvSpPr>
          <p:nvPr>
            <p:ph type="sldNum" sz="quarter" idx="12"/>
          </p:nvPr>
        </p:nvSpPr>
        <p:spPr/>
        <p:txBody>
          <a:bodyPr/>
          <a:lstStyle/>
          <a:p>
            <a:fld id="{E0FDB60F-8893-45F4-ABFB-59079980B251}" type="slidenum">
              <a:rPr lang="en-GB" smtClean="0"/>
              <a:pPr/>
              <a:t>1</a:t>
            </a:fld>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099" y="2060848"/>
            <a:ext cx="10045183" cy="3917031"/>
          </a:xfrm>
        </p:spPr>
        <p:txBody>
          <a:bodyPr>
            <a:noAutofit/>
          </a:bodyPr>
          <a:lstStyle/>
          <a:p>
            <a:pPr algn="just">
              <a:buFont typeface="Wingdings" pitchFamily="2" charset="2"/>
              <a:buChar char="q"/>
            </a:pPr>
            <a:r>
              <a:rPr lang="en-GB" sz="2800" dirty="0" smtClean="0"/>
              <a:t>Developed &amp; coordinated the implementation of a harmonized work plan for all components and related capacity building programs (internships, field excursions, sensors maintenance, training of technician, etc.); </a:t>
            </a:r>
          </a:p>
          <a:p>
            <a:pPr algn="just">
              <a:buFont typeface="Wingdings" pitchFamily="2" charset="2"/>
              <a:buChar char="q"/>
            </a:pPr>
            <a:r>
              <a:rPr lang="en-GB" sz="2800" dirty="0" smtClean="0"/>
              <a:t>Supported the procurement process, sup-ply, testing for technical compliance; </a:t>
            </a:r>
          </a:p>
          <a:p>
            <a:pPr algn="just">
              <a:buFont typeface="Wingdings" pitchFamily="2" charset="2"/>
              <a:buChar char="q"/>
            </a:pPr>
            <a:r>
              <a:rPr lang="en-GB" sz="2800" dirty="0" smtClean="0"/>
              <a:t>Completed training of technicians, deployment and installations in WASCAL countries; </a:t>
            </a:r>
          </a:p>
          <a:p>
            <a:pPr algn="just">
              <a:buFont typeface="Wingdings" pitchFamily="2" charset="2"/>
              <a:buChar char="q"/>
            </a:pPr>
            <a:endParaRPr lang="en-GB" sz="2800" dirty="0" smtClean="0"/>
          </a:p>
          <a:p>
            <a:pPr algn="just">
              <a:buFont typeface="Wingdings" pitchFamily="2" charset="2"/>
              <a:buChar char="q"/>
            </a:pPr>
            <a:endParaRPr lang="en-GB" sz="2800" dirty="0"/>
          </a:p>
        </p:txBody>
      </p:sp>
      <p:sp>
        <p:nvSpPr>
          <p:cNvPr id="5" name="Title 1"/>
          <p:cNvSpPr>
            <a:spLocks noGrp="1"/>
          </p:cNvSpPr>
          <p:nvPr>
            <p:ph type="title"/>
          </p:nvPr>
        </p:nvSpPr>
        <p:spPr>
          <a:xfrm>
            <a:off x="0" y="0"/>
            <a:ext cx="10801350" cy="1556792"/>
          </a:xfrm>
          <a:solidFill>
            <a:schemeClr val="accent5">
              <a:lumMod val="40000"/>
              <a:lumOff val="60000"/>
            </a:schemeClr>
          </a:solidFill>
        </p:spPr>
        <p:txBody>
          <a:bodyPr>
            <a:noAutofit/>
          </a:bodyPr>
          <a:lstStyle/>
          <a:p>
            <a:r>
              <a:rPr lang="en-GB" sz="3900" b="1" dirty="0" smtClean="0">
                <a:solidFill>
                  <a:srgbClr val="C00000"/>
                </a:solidFill>
              </a:rPr>
              <a:t/>
            </a:r>
            <a:br>
              <a:rPr lang="en-GB" sz="3900" b="1" dirty="0" smtClean="0">
                <a:solidFill>
                  <a:srgbClr val="C00000"/>
                </a:solidFill>
              </a:rPr>
            </a:br>
            <a:r>
              <a:rPr lang="en-GB" sz="3900" b="1" dirty="0" smtClean="0">
                <a:solidFill>
                  <a:srgbClr val="C00000"/>
                </a:solidFill>
              </a:rPr>
              <a:t>WASCAL Observation Networks Unit (WASCAL ONs) </a:t>
            </a:r>
            <a:r>
              <a:rPr lang="en-GB" sz="3900" dirty="0" smtClean="0">
                <a:solidFill>
                  <a:srgbClr val="C00000"/>
                </a:solidFill>
              </a:rPr>
              <a:t/>
            </a:r>
            <a:br>
              <a:rPr lang="en-GB" sz="3900" dirty="0" smtClean="0">
                <a:solidFill>
                  <a:srgbClr val="C00000"/>
                </a:solidFill>
              </a:rPr>
            </a:br>
            <a:endParaRPr lang="en-GB" sz="3900" dirty="0">
              <a:solidFill>
                <a:srgbClr val="C00000"/>
              </a:solidFill>
            </a:endParaRPr>
          </a:p>
        </p:txBody>
      </p:sp>
      <p:sp>
        <p:nvSpPr>
          <p:cNvPr id="4" name="Espace réservé du numéro de diapositive 3"/>
          <p:cNvSpPr>
            <a:spLocks noGrp="1"/>
          </p:cNvSpPr>
          <p:nvPr>
            <p:ph type="sldNum" sz="quarter" idx="12"/>
          </p:nvPr>
        </p:nvSpPr>
        <p:spPr/>
        <p:txBody>
          <a:bodyPr/>
          <a:lstStyle/>
          <a:p>
            <a:fld id="{E0FDB60F-8893-45F4-ABFB-59079980B251}" type="slidenum">
              <a:rPr lang="en-GB" smtClean="0"/>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123" y="2132856"/>
            <a:ext cx="9721215" cy="3340967"/>
          </a:xfrm>
        </p:spPr>
        <p:txBody>
          <a:bodyPr/>
          <a:lstStyle/>
          <a:p>
            <a:pPr>
              <a:buFont typeface="Wingdings" pitchFamily="2" charset="2"/>
              <a:buChar char="q"/>
            </a:pPr>
            <a:r>
              <a:rPr lang="en-GB" dirty="0" smtClean="0"/>
              <a:t>Provided technical support to the forum of the West African seasonal forecasts for the Sahel region i.e. PRE-SASS; </a:t>
            </a:r>
          </a:p>
          <a:p>
            <a:pPr>
              <a:buFont typeface="Wingdings" pitchFamily="2" charset="2"/>
              <a:buChar char="q"/>
            </a:pPr>
            <a:r>
              <a:rPr lang="en-GB" dirty="0" smtClean="0"/>
              <a:t>Kept on monitoring the sensors, collecting data, post-processing, analysing and uploading the collected </a:t>
            </a:r>
            <a:r>
              <a:rPr lang="en-GB" dirty="0" err="1" smtClean="0"/>
              <a:t>da-ta</a:t>
            </a:r>
            <a:r>
              <a:rPr lang="en-GB" dirty="0" smtClean="0"/>
              <a:t> to WADI </a:t>
            </a:r>
            <a:r>
              <a:rPr lang="en-GB" dirty="0" err="1" smtClean="0"/>
              <a:t>Geoportal</a:t>
            </a:r>
            <a:endParaRPr lang="en-GB" dirty="0" smtClean="0"/>
          </a:p>
          <a:p>
            <a:endParaRPr lang="en-GB" dirty="0"/>
          </a:p>
        </p:txBody>
      </p:sp>
      <p:sp>
        <p:nvSpPr>
          <p:cNvPr id="5" name="Title 1"/>
          <p:cNvSpPr>
            <a:spLocks noGrp="1"/>
          </p:cNvSpPr>
          <p:nvPr>
            <p:ph type="title"/>
          </p:nvPr>
        </p:nvSpPr>
        <p:spPr>
          <a:xfrm>
            <a:off x="72084" y="116632"/>
            <a:ext cx="10657184" cy="1556792"/>
          </a:xfrm>
          <a:solidFill>
            <a:schemeClr val="accent5">
              <a:lumMod val="40000"/>
              <a:lumOff val="60000"/>
            </a:schemeClr>
          </a:solidFill>
        </p:spPr>
        <p:txBody>
          <a:bodyPr>
            <a:normAutofit fontScale="90000"/>
          </a:bodyPr>
          <a:lstStyle/>
          <a:p>
            <a:r>
              <a:rPr lang="en-GB" b="1" dirty="0" smtClean="0">
                <a:solidFill>
                  <a:srgbClr val="FF0000"/>
                </a:solidFill>
              </a:rPr>
              <a:t/>
            </a:r>
            <a:br>
              <a:rPr lang="en-GB" b="1" dirty="0" smtClean="0">
                <a:solidFill>
                  <a:srgbClr val="FF0000"/>
                </a:solidFill>
              </a:rPr>
            </a:br>
            <a:r>
              <a:rPr lang="en-GB" b="1" dirty="0" smtClean="0">
                <a:solidFill>
                  <a:srgbClr val="FF0000"/>
                </a:solidFill>
              </a:rPr>
              <a:t>WASCAL Observation Networks Unit (WASCAL ONs) </a:t>
            </a:r>
            <a:r>
              <a:rPr lang="en-GB" dirty="0" smtClean="0">
                <a:solidFill>
                  <a:srgbClr val="FF0000"/>
                </a:solidFill>
              </a:rPr>
              <a:t/>
            </a:r>
            <a:br>
              <a:rPr lang="en-GB" dirty="0" smtClean="0">
                <a:solidFill>
                  <a:srgbClr val="FF0000"/>
                </a:solidFill>
              </a:rPr>
            </a:br>
            <a:endParaRPr lang="en-GB" dirty="0">
              <a:solidFill>
                <a:srgbClr val="FF0000"/>
              </a:solidFill>
            </a:endParaRPr>
          </a:p>
        </p:txBody>
      </p:sp>
      <p:sp>
        <p:nvSpPr>
          <p:cNvPr id="6" name="Espace réservé du numéro de diapositive 5"/>
          <p:cNvSpPr>
            <a:spLocks noGrp="1"/>
          </p:cNvSpPr>
          <p:nvPr>
            <p:ph type="sldNum" sz="quarter" idx="12"/>
          </p:nvPr>
        </p:nvSpPr>
        <p:spPr/>
        <p:txBody>
          <a:bodyPr/>
          <a:lstStyle/>
          <a:p>
            <a:fld id="{E0FDB60F-8893-45F4-ABFB-59079980B251}" type="slidenum">
              <a:rPr lang="en-GB" smtClean="0"/>
              <a:pPr/>
              <a:t>11</a:t>
            </a:fld>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b="2876"/>
          <a:stretch>
            <a:fillRect/>
          </a:stretch>
        </p:blipFill>
        <p:spPr bwMode="auto">
          <a:xfrm>
            <a:off x="360115" y="1484784"/>
            <a:ext cx="10058400" cy="5328592"/>
          </a:xfrm>
          <a:prstGeom prst="rect">
            <a:avLst/>
          </a:prstGeom>
          <a:noFill/>
          <a:ln w="9525">
            <a:noFill/>
            <a:miter lim="800000"/>
            <a:headEnd/>
            <a:tailEnd/>
          </a:ln>
        </p:spPr>
      </p:pic>
      <p:sp>
        <p:nvSpPr>
          <p:cNvPr id="5" name="Rectangle 4"/>
          <p:cNvSpPr/>
          <p:nvPr/>
        </p:nvSpPr>
        <p:spPr>
          <a:xfrm>
            <a:off x="72083" y="119096"/>
            <a:ext cx="10225136" cy="1384995"/>
          </a:xfrm>
          <a:prstGeom prst="rect">
            <a:avLst/>
          </a:prstGeom>
        </p:spPr>
        <p:txBody>
          <a:bodyPr wrap="square">
            <a:spAutoFit/>
          </a:bodyPr>
          <a:lstStyle/>
          <a:p>
            <a:pPr algn="just">
              <a:buFont typeface="Wingdings" pitchFamily="2" charset="2"/>
              <a:buChar char="q"/>
            </a:pPr>
            <a:r>
              <a:rPr lang="en-GB" sz="2800" dirty="0" smtClean="0"/>
              <a:t>Elaborated the technical specifications for the acquisition of fifty automatic weather stations (AWS), sixty automatic hydrological sensors (AHS); </a:t>
            </a:r>
          </a:p>
        </p:txBody>
      </p:sp>
      <p:sp>
        <p:nvSpPr>
          <p:cNvPr id="3" name="Espace réservé du numéro de diapositive 2"/>
          <p:cNvSpPr>
            <a:spLocks noGrp="1"/>
          </p:cNvSpPr>
          <p:nvPr>
            <p:ph type="sldNum" sz="quarter" idx="12"/>
          </p:nvPr>
        </p:nvSpPr>
        <p:spPr/>
        <p:txBody>
          <a:bodyPr/>
          <a:lstStyle/>
          <a:p>
            <a:fld id="{E0FDB60F-8893-45F4-ABFB-59079980B251}" type="slidenum">
              <a:rPr lang="en-GB" smtClean="0"/>
              <a:pP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80195" y="2492896"/>
            <a:ext cx="8229600"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CI"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a:t>
            </a:r>
            <a:r>
              <a:rPr lang="fr-CI"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YOU</a:t>
            </a:r>
            <a:endParaRPr lang="fr-CI"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Espace réservé du numéro de diapositive 2"/>
          <p:cNvSpPr>
            <a:spLocks noGrp="1"/>
          </p:cNvSpPr>
          <p:nvPr>
            <p:ph type="sldNum" sz="quarter" idx="12"/>
          </p:nvPr>
        </p:nvSpPr>
        <p:spPr/>
        <p:txBody>
          <a:bodyPr/>
          <a:lstStyle/>
          <a:p>
            <a:fld id="{E0FDB60F-8893-45F4-ABFB-59079980B251}" type="slidenum">
              <a:rPr lang="en-GB" smtClean="0"/>
              <a:pPr/>
              <a:t>13</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366" y="-13524"/>
            <a:ext cx="9721215" cy="657995"/>
          </a:xfrm>
        </p:spPr>
        <p:txBody>
          <a:bodyPr>
            <a:normAutofit fontScale="90000"/>
          </a:bodyPr>
          <a:lstStyle/>
          <a:p>
            <a:r>
              <a:rPr lang="en-GB" b="1" dirty="0" smtClean="0">
                <a:solidFill>
                  <a:srgbClr val="FF0000"/>
                </a:solidFill>
              </a:rPr>
              <a:t>WASCAL PROGRAMME</a:t>
            </a:r>
            <a:endParaRPr lang="en-GB" b="1" dirty="0">
              <a:solidFill>
                <a:srgbClr val="FF0000"/>
              </a:solidFill>
            </a:endParaRPr>
          </a:p>
        </p:txBody>
      </p:sp>
      <p:sp>
        <p:nvSpPr>
          <p:cNvPr id="5" name="Rectangle 4"/>
          <p:cNvSpPr/>
          <p:nvPr/>
        </p:nvSpPr>
        <p:spPr>
          <a:xfrm>
            <a:off x="7548949" y="685004"/>
            <a:ext cx="3252402" cy="5262979"/>
          </a:xfrm>
          <a:prstGeom prst="rect">
            <a:avLst/>
          </a:prstGeom>
          <a:solidFill>
            <a:schemeClr val="accent1">
              <a:lumMod val="40000"/>
              <a:lumOff val="60000"/>
            </a:schemeClr>
          </a:solidFill>
        </p:spPr>
        <p:txBody>
          <a:bodyPr wrap="square">
            <a:spAutoFit/>
          </a:bodyPr>
          <a:lstStyle/>
          <a:p>
            <a:pPr algn="just">
              <a:buFont typeface="Wingdings" pitchFamily="2" charset="2"/>
              <a:buChar char="q"/>
            </a:pPr>
            <a:r>
              <a:rPr lang="en-GB" sz="2400" dirty="0" smtClean="0"/>
              <a:t> WASCAL </a:t>
            </a:r>
            <a:r>
              <a:rPr lang="en-GB" sz="2400" dirty="0"/>
              <a:t>(West African Science Service Center on Climate Change and Adapted Land Use) is a large-scale research-focused Climate Service Center designed to help tackle this challenge and thereby enhance the resilience of human and environmental systems to climate change and increased </a:t>
            </a:r>
            <a:r>
              <a:rPr lang="en-GB" sz="2400" dirty="0" smtClean="0"/>
              <a:t>variability.</a:t>
            </a:r>
            <a:endParaRPr lang="en-GB" sz="2400" dirty="0"/>
          </a:p>
        </p:txBody>
      </p:sp>
      <p:sp>
        <p:nvSpPr>
          <p:cNvPr id="6" name="Rectangle 5"/>
          <p:cNvSpPr/>
          <p:nvPr/>
        </p:nvSpPr>
        <p:spPr>
          <a:xfrm>
            <a:off x="215754" y="5315724"/>
            <a:ext cx="7115500" cy="1569660"/>
          </a:xfrm>
          <a:prstGeom prst="rect">
            <a:avLst/>
          </a:prstGeom>
        </p:spPr>
        <p:txBody>
          <a:bodyPr wrap="square">
            <a:spAutoFit/>
          </a:bodyPr>
          <a:lstStyle/>
          <a:p>
            <a:pPr algn="just">
              <a:buFont typeface="Wingdings" pitchFamily="2" charset="2"/>
              <a:buChar char="q"/>
            </a:pPr>
            <a:r>
              <a:rPr lang="en-GB" sz="2400" dirty="0" smtClean="0"/>
              <a:t> The activities of the WASCAL Graduate Research Program (GRP) are set up and managed based on a partnership between 10 West African and German universities and research institutes. </a:t>
            </a:r>
            <a:endParaRPr lang="en-GB" sz="2400" dirty="0"/>
          </a:p>
        </p:txBody>
      </p:sp>
      <p:sp>
        <p:nvSpPr>
          <p:cNvPr id="3" name="Rectangle 2"/>
          <p:cNvSpPr/>
          <p:nvPr/>
        </p:nvSpPr>
        <p:spPr>
          <a:xfrm>
            <a:off x="8373185" y="5998636"/>
            <a:ext cx="2428165" cy="369332"/>
          </a:xfrm>
          <a:prstGeom prst="rect">
            <a:avLst/>
          </a:prstGeom>
          <a:solidFill>
            <a:srgbClr val="0070C0"/>
          </a:solidFill>
        </p:spPr>
        <p:txBody>
          <a:bodyPr wrap="none">
            <a:spAutoFit/>
          </a:bodyPr>
          <a:lstStyle/>
          <a:p>
            <a:r>
              <a:rPr lang="fr-FR" dirty="0">
                <a:solidFill>
                  <a:schemeClr val="bg1"/>
                </a:solidFill>
              </a:rPr>
              <a:t>https://</a:t>
            </a:r>
            <a:r>
              <a:rPr lang="fr-FR" dirty="0" err="1">
                <a:solidFill>
                  <a:schemeClr val="bg1"/>
                </a:solidFill>
              </a:rPr>
              <a:t>www.wascal.org</a:t>
            </a:r>
            <a:endParaRPr lang="fr-FR" dirty="0">
              <a:solidFill>
                <a:schemeClr val="bg1"/>
              </a:solidFill>
            </a:endParaRPr>
          </a:p>
        </p:txBody>
      </p:sp>
      <p:grpSp>
        <p:nvGrpSpPr>
          <p:cNvPr id="8" name="Grouper 7"/>
          <p:cNvGrpSpPr/>
          <p:nvPr/>
        </p:nvGrpSpPr>
        <p:grpSpPr>
          <a:xfrm>
            <a:off x="28463" y="688653"/>
            <a:ext cx="7501220" cy="4184156"/>
            <a:chOff x="28463" y="685004"/>
            <a:chExt cx="7643629" cy="4184156"/>
          </a:xfrm>
        </p:grpSpPr>
        <p:pic>
          <p:nvPicPr>
            <p:cNvPr id="1026" name="Picture 2" descr="E:\WASCAL_laender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679" y="685004"/>
              <a:ext cx="7472413" cy="4184156"/>
            </a:xfrm>
            <a:prstGeom prst="rect">
              <a:avLst/>
            </a:prstGeom>
            <a:noFill/>
          </p:spPr>
        </p:pic>
        <p:pic>
          <p:nvPicPr>
            <p:cNvPr id="9" name="Imag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463" y="685004"/>
              <a:ext cx="5300204" cy="3707214"/>
            </a:xfrm>
            <a:prstGeom prst="rect">
              <a:avLst/>
            </a:prstGeom>
          </p:spPr>
        </p:pic>
      </p:grpSp>
      <p:sp>
        <p:nvSpPr>
          <p:cNvPr id="10" name="Rectangle à coins arrondis 9"/>
          <p:cNvSpPr/>
          <p:nvPr/>
        </p:nvSpPr>
        <p:spPr>
          <a:xfrm>
            <a:off x="504131" y="980727"/>
            <a:ext cx="1224136" cy="88919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4291" y="4410383"/>
            <a:ext cx="1678333" cy="1110497"/>
          </a:xfrm>
          <a:prstGeom prst="rect">
            <a:avLst/>
          </a:prstGeom>
        </p:spPr>
      </p:pic>
      <p:pic>
        <p:nvPicPr>
          <p:cNvPr id="14" name="Picture 2" descr="http://www.wascal-ci.org/sites/default/files/styles/large/public/images/news/17310030_1480949691923852_4962379875236311668_o.jpg?itok=7NxoM1i1">
            <a:extLst>
              <a:ext uri="{FF2B5EF4-FFF2-40B4-BE49-F238E27FC236}">
                <a16:creationId xmlns="" xmlns:a16="http://schemas.microsoft.com/office/drawing/2014/main" id="{C8E2A9DB-B475-4F32-A135-C9CF85ED05F3}"/>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a:off x="215754" y="4248160"/>
            <a:ext cx="1584521" cy="1053047"/>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5848080" y="4019735"/>
            <a:ext cx="1409796" cy="369332"/>
          </a:xfrm>
          <a:prstGeom prst="rect">
            <a:avLst/>
          </a:prstGeom>
          <a:solidFill>
            <a:schemeClr val="accent3">
              <a:lumMod val="40000"/>
              <a:lumOff val="60000"/>
            </a:schemeClr>
          </a:solidFill>
        </p:spPr>
        <p:txBody>
          <a:bodyPr wrap="square" rtlCol="0">
            <a:spAutoFit/>
          </a:bodyPr>
          <a:lstStyle/>
          <a:p>
            <a:r>
              <a:rPr lang="fr-FR" dirty="0" smtClean="0"/>
              <a:t>Cabo </a:t>
            </a:r>
            <a:r>
              <a:rPr lang="fr-FR" dirty="0" err="1" smtClean="0"/>
              <a:t>verde</a:t>
            </a:r>
            <a:endParaRPr lang="fr-FR" dirty="0"/>
          </a:p>
        </p:txBody>
      </p:sp>
      <p:sp>
        <p:nvSpPr>
          <p:cNvPr id="15" name="Rectangle 14"/>
          <p:cNvSpPr/>
          <p:nvPr/>
        </p:nvSpPr>
        <p:spPr>
          <a:xfrm>
            <a:off x="3600475" y="4377878"/>
            <a:ext cx="3929207" cy="923330"/>
          </a:xfrm>
          <a:prstGeom prst="rect">
            <a:avLst/>
          </a:prstGeom>
          <a:solidFill>
            <a:schemeClr val="accent4">
              <a:lumMod val="20000"/>
              <a:lumOff val="80000"/>
            </a:schemeClr>
          </a:solidFill>
        </p:spPr>
        <p:txBody>
          <a:bodyPr wrap="square">
            <a:spAutoFit/>
          </a:bodyPr>
          <a:lstStyle/>
          <a:p>
            <a:r>
              <a:rPr lang="fr-FR" dirty="0">
                <a:solidFill>
                  <a:schemeClr val="tx2">
                    <a:lumMod val="75000"/>
                  </a:schemeClr>
                </a:solidFill>
                <a:latin typeface="arial" charset="0"/>
              </a:rPr>
              <a:t>GSP on </a:t>
            </a:r>
            <a:r>
              <a:rPr lang="fr-FR" dirty="0" err="1">
                <a:solidFill>
                  <a:schemeClr val="tx2">
                    <a:lumMod val="75000"/>
                  </a:schemeClr>
                </a:solidFill>
                <a:latin typeface="arial" charset="0"/>
              </a:rPr>
              <a:t>Informatics</a:t>
            </a:r>
            <a:r>
              <a:rPr lang="fr-FR" dirty="0">
                <a:solidFill>
                  <a:schemeClr val="tx2">
                    <a:lumMod val="75000"/>
                  </a:schemeClr>
                </a:solidFill>
                <a:latin typeface="arial" charset="0"/>
              </a:rPr>
              <a:t> for </a:t>
            </a:r>
            <a:r>
              <a:rPr lang="fr-FR" dirty="0" err="1">
                <a:solidFill>
                  <a:schemeClr val="tx2">
                    <a:lumMod val="75000"/>
                  </a:schemeClr>
                </a:solidFill>
                <a:latin typeface="arial" charset="0"/>
              </a:rPr>
              <a:t>Climate</a:t>
            </a:r>
            <a:r>
              <a:rPr lang="fr-FR" dirty="0">
                <a:solidFill>
                  <a:schemeClr val="tx2">
                    <a:lumMod val="75000"/>
                  </a:schemeClr>
                </a:solidFill>
                <a:latin typeface="arial" charset="0"/>
              </a:rPr>
              <a:t> Change in Burkina Faso and </a:t>
            </a:r>
            <a:r>
              <a:rPr lang="fr-FR" dirty="0" err="1">
                <a:solidFill>
                  <a:schemeClr val="tx2">
                    <a:lumMod val="75000"/>
                  </a:schemeClr>
                </a:solidFill>
                <a:latin typeface="arial" charset="0"/>
              </a:rPr>
              <a:t>Climate</a:t>
            </a:r>
            <a:r>
              <a:rPr lang="fr-FR" dirty="0">
                <a:solidFill>
                  <a:schemeClr val="tx2">
                    <a:lumMod val="75000"/>
                  </a:schemeClr>
                </a:solidFill>
                <a:latin typeface="arial" charset="0"/>
              </a:rPr>
              <a:t> Change and Marine Sciences in</a:t>
            </a:r>
            <a:endParaRPr lang="fr-FR" dirty="0">
              <a:solidFill>
                <a:schemeClr val="tx2">
                  <a:lumMod val="75000"/>
                </a:schemeClr>
              </a:solidFill>
            </a:endParaRPr>
          </a:p>
        </p:txBody>
      </p:sp>
      <p:sp>
        <p:nvSpPr>
          <p:cNvPr id="17" name="Espace réservé du numéro de diapositive 16"/>
          <p:cNvSpPr>
            <a:spLocks noGrp="1"/>
          </p:cNvSpPr>
          <p:nvPr>
            <p:ph type="sldNum" sz="quarter" idx="12"/>
          </p:nvPr>
        </p:nvSpPr>
        <p:spPr/>
        <p:txBody>
          <a:bodyPr/>
          <a:lstStyle/>
          <a:p>
            <a:fld id="{E0FDB60F-8893-45F4-ABFB-59079980B251}" type="slidenum">
              <a:rPr lang="en-GB" smtClean="0"/>
              <a:pPr/>
              <a:t>2</a:t>
            </a:fld>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10729267" cy="6021288"/>
          </a:xfrm>
        </p:spPr>
        <p:txBody>
          <a:bodyPr>
            <a:normAutofit fontScale="92500" lnSpcReduction="10000"/>
          </a:bodyPr>
          <a:lstStyle/>
          <a:p>
            <a:pPr algn="just">
              <a:spcBef>
                <a:spcPts val="1200"/>
              </a:spcBef>
              <a:spcAft>
                <a:spcPts val="600"/>
              </a:spcAft>
            </a:pPr>
            <a:r>
              <a:rPr lang="en-GB" b="1" dirty="0" smtClean="0">
                <a:solidFill>
                  <a:srgbClr val="002060"/>
                </a:solidFill>
              </a:rPr>
              <a:t>WASCAL is an initiative of the German Ministry of Education and Research</a:t>
            </a:r>
            <a:r>
              <a:rPr lang="en-GB" b="1" dirty="0" smtClean="0"/>
              <a:t> </a:t>
            </a:r>
            <a:r>
              <a:rPr lang="en-GB" dirty="0" smtClean="0"/>
              <a:t>(BMBF)established to help West African countries tackle the challenges of CC adaptation through capacity building and scientific research.</a:t>
            </a:r>
          </a:p>
          <a:p>
            <a:pPr algn="just">
              <a:spcBef>
                <a:spcPts val="1200"/>
              </a:spcBef>
              <a:spcAft>
                <a:spcPts val="600"/>
              </a:spcAft>
            </a:pPr>
            <a:r>
              <a:rPr lang="en-GB" dirty="0" smtClean="0"/>
              <a:t>The </a:t>
            </a:r>
            <a:r>
              <a:rPr lang="en-GB" b="1" dirty="0" smtClean="0">
                <a:solidFill>
                  <a:srgbClr val="002060"/>
                </a:solidFill>
              </a:rPr>
              <a:t>training of highly qualified people</a:t>
            </a:r>
            <a:r>
              <a:rPr lang="en-GB" dirty="0" smtClean="0"/>
              <a:t>, together with adequate infrastructure and equipment, is required to strengthen scientific knowledge on biodiversity, agriculture and climate interactions.</a:t>
            </a:r>
          </a:p>
          <a:p>
            <a:pPr algn="just">
              <a:spcBef>
                <a:spcPts val="1200"/>
              </a:spcBef>
              <a:spcAft>
                <a:spcPts val="600"/>
              </a:spcAft>
            </a:pPr>
            <a:r>
              <a:rPr lang="en-GB" dirty="0" smtClean="0"/>
              <a:t>The mission of this program is </a:t>
            </a:r>
            <a:r>
              <a:rPr lang="en-GB" b="1" dirty="0" smtClean="0">
                <a:solidFill>
                  <a:srgbClr val="002060"/>
                </a:solidFill>
              </a:rPr>
              <a:t>to provide training</a:t>
            </a:r>
            <a:r>
              <a:rPr lang="en-GB" dirty="0" smtClean="0">
                <a:solidFill>
                  <a:srgbClr val="002060"/>
                </a:solidFill>
              </a:rPr>
              <a:t> </a:t>
            </a:r>
            <a:r>
              <a:rPr lang="en-GB" dirty="0" smtClean="0"/>
              <a:t>on state of the art tools used in climate change impact assessments with the view of deriving useable climate change scenarios in WASCAL thematic areas that can propose adaptation and mitigation solutions and guide policy formulation across the region.</a:t>
            </a:r>
            <a:endParaRPr lang="en-GB" dirty="0"/>
          </a:p>
        </p:txBody>
      </p:sp>
      <p:sp>
        <p:nvSpPr>
          <p:cNvPr id="4" name="Title 1"/>
          <p:cNvSpPr>
            <a:spLocks noGrp="1"/>
          </p:cNvSpPr>
          <p:nvPr>
            <p:ph type="title"/>
          </p:nvPr>
        </p:nvSpPr>
        <p:spPr>
          <a:xfrm>
            <a:off x="540067" y="0"/>
            <a:ext cx="9721215" cy="648072"/>
          </a:xfrm>
          <a:solidFill>
            <a:schemeClr val="accent6">
              <a:lumMod val="40000"/>
              <a:lumOff val="60000"/>
            </a:schemeClr>
          </a:solidFill>
        </p:spPr>
        <p:txBody>
          <a:bodyPr>
            <a:normAutofit fontScale="90000"/>
          </a:bodyPr>
          <a:lstStyle/>
          <a:p>
            <a:r>
              <a:rPr lang="en-GB" b="1" dirty="0" smtClean="0">
                <a:solidFill>
                  <a:srgbClr val="002060"/>
                </a:solidFill>
              </a:rPr>
              <a:t>WASCAL PROGRAMME</a:t>
            </a:r>
            <a:endParaRPr lang="en-GB" b="1" dirty="0">
              <a:solidFill>
                <a:srgbClr val="002060"/>
              </a:solidFill>
            </a:endParaRPr>
          </a:p>
        </p:txBody>
      </p:sp>
      <p:sp>
        <p:nvSpPr>
          <p:cNvPr id="5" name="Espace réservé du numéro de diapositive 4"/>
          <p:cNvSpPr>
            <a:spLocks noGrp="1"/>
          </p:cNvSpPr>
          <p:nvPr>
            <p:ph type="sldNum" sz="quarter" idx="12"/>
          </p:nvPr>
        </p:nvSpPr>
        <p:spPr/>
        <p:txBody>
          <a:bodyPr/>
          <a:lstStyle/>
          <a:p>
            <a:fld id="{E0FDB60F-8893-45F4-ABFB-59079980B251}" type="slidenum">
              <a:rPr lang="en-GB" smtClean="0"/>
              <a:pPr/>
              <a:t>3</a:t>
            </a:fld>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227" y="44624"/>
            <a:ext cx="9721215" cy="792088"/>
          </a:xfrm>
          <a:solidFill>
            <a:schemeClr val="accent2">
              <a:lumMod val="40000"/>
              <a:lumOff val="60000"/>
            </a:schemeClr>
          </a:solidFill>
        </p:spPr>
        <p:txBody>
          <a:bodyPr/>
          <a:lstStyle/>
          <a:p>
            <a:r>
              <a:rPr lang="en-GB" b="1" dirty="0" smtClean="0">
                <a:solidFill>
                  <a:srgbClr val="002060"/>
                </a:solidFill>
              </a:rPr>
              <a:t>WASCAL COMPONENTS</a:t>
            </a:r>
            <a:endParaRPr lang="en-GB" b="1" dirty="0">
              <a:solidFill>
                <a:srgbClr val="002060"/>
              </a:solidFill>
            </a:endParaRPr>
          </a:p>
        </p:txBody>
      </p:sp>
      <p:graphicFrame>
        <p:nvGraphicFramePr>
          <p:cNvPr id="4" name="Diagram 3"/>
          <p:cNvGraphicFramePr/>
          <p:nvPr>
            <p:extLst>
              <p:ext uri="{D42A27DB-BD31-4B8C-83A1-F6EECF244321}">
                <p14:modId xmlns:p14="http://schemas.microsoft.com/office/powerpoint/2010/main" val="896832487"/>
              </p:ext>
            </p:extLst>
          </p:nvPr>
        </p:nvGraphicFramePr>
        <p:xfrm>
          <a:off x="467227" y="1052736"/>
          <a:ext cx="9696777" cy="540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E0FDB60F-8893-45F4-ABFB-59079980B251}" type="slidenum">
              <a:rPr lang="en-GB" smtClean="0"/>
              <a:pPr/>
              <a:t>4</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131" y="116632"/>
            <a:ext cx="9721215" cy="648072"/>
          </a:xfrm>
          <a:solidFill>
            <a:schemeClr val="tx2">
              <a:lumMod val="20000"/>
              <a:lumOff val="80000"/>
            </a:schemeClr>
          </a:solidFill>
        </p:spPr>
        <p:txBody>
          <a:bodyPr>
            <a:normAutofit fontScale="90000"/>
          </a:bodyPr>
          <a:lstStyle/>
          <a:p>
            <a:r>
              <a:rPr lang="en-GB" dirty="0" smtClean="0">
                <a:solidFill>
                  <a:srgbClr val="FF0000"/>
                </a:solidFill>
              </a:rPr>
              <a:t>Graduate Studies Programme</a:t>
            </a:r>
            <a:endParaRPr lang="en-GB" dirty="0">
              <a:solidFill>
                <a:srgbClr val="FF0000"/>
              </a:solidFill>
            </a:endParaRPr>
          </a:p>
        </p:txBody>
      </p:sp>
      <p:graphicFrame>
        <p:nvGraphicFramePr>
          <p:cNvPr id="4" name="Diagram 3"/>
          <p:cNvGraphicFramePr/>
          <p:nvPr>
            <p:extLst>
              <p:ext uri="{D42A27DB-BD31-4B8C-83A1-F6EECF244321}">
                <p14:modId xmlns:p14="http://schemas.microsoft.com/office/powerpoint/2010/main" val="1122586085"/>
              </p:ext>
            </p:extLst>
          </p:nvPr>
        </p:nvGraphicFramePr>
        <p:xfrm>
          <a:off x="576139" y="908720"/>
          <a:ext cx="9526658" cy="1587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660491700"/>
              </p:ext>
            </p:extLst>
          </p:nvPr>
        </p:nvGraphicFramePr>
        <p:xfrm>
          <a:off x="590371" y="2507886"/>
          <a:ext cx="9526658" cy="14190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1334009135"/>
              </p:ext>
            </p:extLst>
          </p:nvPr>
        </p:nvGraphicFramePr>
        <p:xfrm>
          <a:off x="608078" y="3945104"/>
          <a:ext cx="9526658" cy="110500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extLst>
              <p:ext uri="{D42A27DB-BD31-4B8C-83A1-F6EECF244321}">
                <p14:modId xmlns:p14="http://schemas.microsoft.com/office/powerpoint/2010/main" val="962257265"/>
              </p:ext>
            </p:extLst>
          </p:nvPr>
        </p:nvGraphicFramePr>
        <p:xfrm>
          <a:off x="646445" y="5100174"/>
          <a:ext cx="9526658" cy="110500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8" name="Rectangle 7"/>
          <p:cNvSpPr/>
          <p:nvPr/>
        </p:nvSpPr>
        <p:spPr>
          <a:xfrm>
            <a:off x="646445" y="6239053"/>
            <a:ext cx="9578766" cy="646331"/>
          </a:xfrm>
          <a:prstGeom prst="rect">
            <a:avLst/>
          </a:prstGeom>
          <a:solidFill>
            <a:schemeClr val="accent4">
              <a:lumMod val="20000"/>
              <a:lumOff val="80000"/>
            </a:schemeClr>
          </a:solidFill>
        </p:spPr>
        <p:txBody>
          <a:bodyPr wrap="square">
            <a:spAutoFit/>
          </a:bodyPr>
          <a:lstStyle/>
          <a:p>
            <a:r>
              <a:rPr lang="fr-FR" dirty="0">
                <a:solidFill>
                  <a:schemeClr val="tx2">
                    <a:lumMod val="75000"/>
                  </a:schemeClr>
                </a:solidFill>
                <a:latin typeface="arial" charset="0"/>
              </a:rPr>
              <a:t>GSP on </a:t>
            </a:r>
            <a:r>
              <a:rPr lang="fr-FR" dirty="0" err="1">
                <a:solidFill>
                  <a:schemeClr val="tx2">
                    <a:lumMod val="75000"/>
                  </a:schemeClr>
                </a:solidFill>
                <a:latin typeface="arial" charset="0"/>
              </a:rPr>
              <a:t>Informatics</a:t>
            </a:r>
            <a:r>
              <a:rPr lang="fr-FR" dirty="0">
                <a:solidFill>
                  <a:schemeClr val="tx2">
                    <a:lumMod val="75000"/>
                  </a:schemeClr>
                </a:solidFill>
                <a:latin typeface="arial" charset="0"/>
              </a:rPr>
              <a:t> for </a:t>
            </a:r>
            <a:r>
              <a:rPr lang="fr-FR" dirty="0" err="1">
                <a:solidFill>
                  <a:schemeClr val="tx2">
                    <a:lumMod val="75000"/>
                  </a:schemeClr>
                </a:solidFill>
                <a:latin typeface="arial" charset="0"/>
              </a:rPr>
              <a:t>Climate</a:t>
            </a:r>
            <a:r>
              <a:rPr lang="fr-FR" dirty="0">
                <a:solidFill>
                  <a:schemeClr val="tx2">
                    <a:lumMod val="75000"/>
                  </a:schemeClr>
                </a:solidFill>
                <a:latin typeface="arial" charset="0"/>
              </a:rPr>
              <a:t> Change in Burkina Faso and </a:t>
            </a:r>
            <a:r>
              <a:rPr lang="fr-FR" dirty="0" err="1">
                <a:solidFill>
                  <a:schemeClr val="tx2">
                    <a:lumMod val="75000"/>
                  </a:schemeClr>
                </a:solidFill>
                <a:latin typeface="arial" charset="0"/>
              </a:rPr>
              <a:t>Climate</a:t>
            </a:r>
            <a:r>
              <a:rPr lang="fr-FR" dirty="0">
                <a:solidFill>
                  <a:schemeClr val="tx2">
                    <a:lumMod val="75000"/>
                  </a:schemeClr>
                </a:solidFill>
                <a:latin typeface="arial" charset="0"/>
              </a:rPr>
              <a:t> Change and Marine Sciences </a:t>
            </a:r>
            <a:r>
              <a:rPr lang="fr-FR" dirty="0" smtClean="0">
                <a:solidFill>
                  <a:schemeClr val="tx2">
                    <a:lumMod val="75000"/>
                  </a:schemeClr>
                </a:solidFill>
                <a:latin typeface="arial" charset="0"/>
              </a:rPr>
              <a:t>in Cabo Verde</a:t>
            </a:r>
            <a:endParaRPr lang="fr-FR" dirty="0">
              <a:solidFill>
                <a:schemeClr val="tx2">
                  <a:lumMod val="75000"/>
                </a:schemeClr>
              </a:solidFill>
            </a:endParaRPr>
          </a:p>
        </p:txBody>
      </p:sp>
      <p:sp>
        <p:nvSpPr>
          <p:cNvPr id="9" name="Espace réservé du numéro de diapositive 8"/>
          <p:cNvSpPr>
            <a:spLocks noGrp="1"/>
          </p:cNvSpPr>
          <p:nvPr>
            <p:ph type="sldNum" sz="quarter" idx="12"/>
          </p:nvPr>
        </p:nvSpPr>
        <p:spPr/>
        <p:txBody>
          <a:bodyPr/>
          <a:lstStyle/>
          <a:p>
            <a:fld id="{E0FDB60F-8893-45F4-ABFB-59079980B251}" type="slidenum">
              <a:rPr lang="en-GB" smtClean="0"/>
              <a:pPr/>
              <a:t>5</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normAutofit/>
          </a:bodyPr>
          <a:lstStyle/>
          <a:p>
            <a:r>
              <a:rPr lang="en-GB" dirty="0" smtClean="0">
                <a:solidFill>
                  <a:srgbClr val="0070C0"/>
                </a:solidFill>
              </a:rPr>
              <a:t> </a:t>
            </a:r>
            <a:r>
              <a:rPr lang="en-GB" b="1" dirty="0" smtClean="0">
                <a:solidFill>
                  <a:srgbClr val="0070C0"/>
                </a:solidFill>
              </a:rPr>
              <a:t>Training &amp; Capacity Building </a:t>
            </a:r>
            <a:endParaRPr lang="en-GB" dirty="0">
              <a:solidFill>
                <a:srgbClr val="0070C0"/>
              </a:solidFill>
            </a:endParaRPr>
          </a:p>
        </p:txBody>
      </p:sp>
      <p:sp>
        <p:nvSpPr>
          <p:cNvPr id="3" name="Content Placeholder 2"/>
          <p:cNvSpPr>
            <a:spLocks noGrp="1"/>
          </p:cNvSpPr>
          <p:nvPr>
            <p:ph idx="1"/>
          </p:nvPr>
        </p:nvSpPr>
        <p:spPr>
          <a:xfrm>
            <a:off x="0" y="1628800"/>
            <a:ext cx="10333216" cy="3773015"/>
          </a:xfrm>
        </p:spPr>
        <p:txBody>
          <a:bodyPr>
            <a:normAutofit fontScale="77500" lnSpcReduction="20000"/>
          </a:bodyPr>
          <a:lstStyle/>
          <a:p>
            <a:pPr algn="just">
              <a:buFont typeface="Wingdings" pitchFamily="2" charset="2"/>
              <a:buChar char="q"/>
            </a:pPr>
            <a:r>
              <a:rPr lang="en-GB" dirty="0" smtClean="0">
                <a:solidFill>
                  <a:srgbClr val="0070C0"/>
                </a:solidFill>
              </a:rPr>
              <a:t>WASCAL ONs Unit supported the </a:t>
            </a:r>
            <a:r>
              <a:rPr lang="en-GB" b="1" dirty="0" smtClean="0">
                <a:solidFill>
                  <a:srgbClr val="0070C0"/>
                </a:solidFill>
              </a:rPr>
              <a:t>development of the national framework for climate services </a:t>
            </a:r>
            <a:r>
              <a:rPr lang="en-GB" dirty="0" smtClean="0">
                <a:solidFill>
                  <a:srgbClr val="0070C0"/>
                </a:solidFill>
              </a:rPr>
              <a:t>of Burkina Faso; </a:t>
            </a:r>
            <a:endParaRPr lang="en-GB" dirty="0">
              <a:solidFill>
                <a:srgbClr val="0070C0"/>
              </a:solidFill>
            </a:endParaRPr>
          </a:p>
          <a:p>
            <a:pPr algn="just">
              <a:buFont typeface="Wingdings" pitchFamily="2" charset="2"/>
              <a:buChar char="q"/>
            </a:pPr>
            <a:endParaRPr lang="en-GB" dirty="0" smtClean="0">
              <a:solidFill>
                <a:srgbClr val="0070C0"/>
              </a:solidFill>
            </a:endParaRPr>
          </a:p>
          <a:p>
            <a:pPr algn="just">
              <a:buFont typeface="Wingdings" pitchFamily="2" charset="2"/>
              <a:buChar char="q"/>
            </a:pPr>
            <a:r>
              <a:rPr lang="en-GB" dirty="0" smtClean="0">
                <a:solidFill>
                  <a:srgbClr val="0070C0"/>
                </a:solidFill>
              </a:rPr>
              <a:t>Co-organized and co-facilitated the </a:t>
            </a:r>
            <a:r>
              <a:rPr lang="en-GB" b="1" dirty="0" smtClean="0">
                <a:solidFill>
                  <a:srgbClr val="0070C0"/>
                </a:solidFill>
              </a:rPr>
              <a:t>forum of the West African seasonal forecasting</a:t>
            </a:r>
            <a:r>
              <a:rPr lang="en-GB" dirty="0" smtClean="0">
                <a:solidFill>
                  <a:srgbClr val="0070C0"/>
                </a:solidFill>
              </a:rPr>
              <a:t> (PRESASS-2016, 2017, 2018),</a:t>
            </a:r>
          </a:p>
          <a:p>
            <a:pPr algn="just">
              <a:buFont typeface="Wingdings" pitchFamily="2" charset="2"/>
              <a:buChar char="q"/>
            </a:pPr>
            <a:endParaRPr lang="en-GB" dirty="0" smtClean="0">
              <a:solidFill>
                <a:srgbClr val="0070C0"/>
              </a:solidFill>
            </a:endParaRPr>
          </a:p>
          <a:p>
            <a:pPr algn="just">
              <a:buFont typeface="Wingdings" pitchFamily="2" charset="2"/>
              <a:buChar char="q"/>
            </a:pPr>
            <a:r>
              <a:rPr lang="en-GB" dirty="0" smtClean="0">
                <a:solidFill>
                  <a:srgbClr val="0070C0"/>
                </a:solidFill>
              </a:rPr>
              <a:t>COSPAR/NASA </a:t>
            </a:r>
            <a:r>
              <a:rPr lang="en-GB" b="1" dirty="0" smtClean="0">
                <a:solidFill>
                  <a:srgbClr val="0070C0"/>
                </a:solidFill>
              </a:rPr>
              <a:t>summer school </a:t>
            </a:r>
            <a:r>
              <a:rPr lang="en-GB" dirty="0" smtClean="0">
                <a:solidFill>
                  <a:srgbClr val="0070C0"/>
                </a:solidFill>
              </a:rPr>
              <a:t>(2017), </a:t>
            </a:r>
          </a:p>
          <a:p>
            <a:pPr algn="just">
              <a:buFont typeface="Wingdings" pitchFamily="2" charset="2"/>
              <a:buChar char="q"/>
            </a:pPr>
            <a:endParaRPr lang="en-GB" dirty="0" smtClean="0">
              <a:solidFill>
                <a:srgbClr val="0070C0"/>
              </a:solidFill>
            </a:endParaRPr>
          </a:p>
          <a:p>
            <a:pPr algn="just">
              <a:buFont typeface="Wingdings" pitchFamily="2" charset="2"/>
              <a:buChar char="q"/>
            </a:pPr>
            <a:r>
              <a:rPr lang="en-GB" b="1" dirty="0" smtClean="0">
                <a:solidFill>
                  <a:srgbClr val="0070C0"/>
                </a:solidFill>
              </a:rPr>
              <a:t>Students’ internship and training of technicians </a:t>
            </a:r>
            <a:r>
              <a:rPr lang="en-GB" dirty="0" smtClean="0">
                <a:solidFill>
                  <a:srgbClr val="0070C0"/>
                </a:solidFill>
              </a:rPr>
              <a:t>of partners institutions involved in observations and related services. </a:t>
            </a:r>
            <a:endParaRPr lang="en-GB" dirty="0">
              <a:solidFill>
                <a:srgbClr val="0070C0"/>
              </a:solidFill>
            </a:endParaRPr>
          </a:p>
        </p:txBody>
      </p:sp>
      <p:sp>
        <p:nvSpPr>
          <p:cNvPr id="5" name="Espace réservé du numéro de diapositive 4"/>
          <p:cNvSpPr>
            <a:spLocks noGrp="1"/>
          </p:cNvSpPr>
          <p:nvPr>
            <p:ph type="sldNum" sz="quarter" idx="12"/>
          </p:nvPr>
        </p:nvSpPr>
        <p:spPr/>
        <p:txBody>
          <a:bodyPr/>
          <a:lstStyle/>
          <a:p>
            <a:fld id="{E0FDB60F-8893-45F4-ABFB-59079980B251}" type="slidenum">
              <a:rPr lang="en-GB" smtClean="0"/>
              <a:pPr/>
              <a:t>6</a:t>
            </a:fld>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047" y="34395"/>
            <a:ext cx="9721215" cy="925313"/>
          </a:xfrm>
        </p:spPr>
        <p:txBody>
          <a:bodyPr/>
          <a:lstStyle/>
          <a:p>
            <a:r>
              <a:rPr lang="en-GB" dirty="0" smtClean="0">
                <a:solidFill>
                  <a:srgbClr val="FF0000"/>
                </a:solidFill>
              </a:rPr>
              <a:t>Data Management</a:t>
            </a:r>
            <a:endParaRPr lang="en-GB" dirty="0">
              <a:solidFill>
                <a:srgbClr val="FF0000"/>
              </a:solidFill>
            </a:endParaRPr>
          </a:p>
        </p:txBody>
      </p:sp>
      <p:pic>
        <p:nvPicPr>
          <p:cNvPr id="2050" name="Picture 2" descr="Image"/>
          <p:cNvPicPr>
            <a:picLocks noChangeAspect="1" noChangeArrowheads="1"/>
          </p:cNvPicPr>
          <p:nvPr/>
        </p:nvPicPr>
        <p:blipFill>
          <a:blip r:embed="rId2" cstate="print"/>
          <a:srcRect/>
          <a:stretch>
            <a:fillRect/>
          </a:stretch>
        </p:blipFill>
        <p:spPr bwMode="auto">
          <a:xfrm>
            <a:off x="6255897" y="2708920"/>
            <a:ext cx="4510040" cy="2556000"/>
          </a:xfrm>
          <a:prstGeom prst="rect">
            <a:avLst/>
          </a:prstGeom>
          <a:noFill/>
        </p:spPr>
      </p:pic>
      <p:sp>
        <p:nvSpPr>
          <p:cNvPr id="4" name="Rectangle 3"/>
          <p:cNvSpPr/>
          <p:nvPr/>
        </p:nvSpPr>
        <p:spPr>
          <a:xfrm>
            <a:off x="443205" y="1043409"/>
            <a:ext cx="9318929" cy="400110"/>
          </a:xfrm>
          <a:prstGeom prst="rect">
            <a:avLst/>
          </a:prstGeom>
          <a:ln w="38100">
            <a:solidFill>
              <a:schemeClr val="tx1"/>
            </a:solidFill>
          </a:ln>
        </p:spPr>
        <p:style>
          <a:lnRef idx="1">
            <a:schemeClr val="accent5"/>
          </a:lnRef>
          <a:fillRef idx="2">
            <a:schemeClr val="accent5"/>
          </a:fillRef>
          <a:effectRef idx="1">
            <a:schemeClr val="accent5"/>
          </a:effectRef>
          <a:fontRef idx="minor">
            <a:schemeClr val="dk1"/>
          </a:fontRef>
        </p:style>
        <p:txBody>
          <a:bodyPr wrap="square">
            <a:spAutoFit/>
          </a:bodyPr>
          <a:lstStyle/>
          <a:p>
            <a:r>
              <a:rPr lang="en-GB" sz="2000" b="1" dirty="0" smtClean="0">
                <a:ln>
                  <a:solidFill>
                    <a:schemeClr val="tx1"/>
                  </a:solidFill>
                </a:ln>
              </a:rPr>
              <a:t>Within WASCAL a large number of heterogeneous data are collected</a:t>
            </a:r>
            <a:endParaRPr lang="en-GB" sz="2000" b="1" dirty="0">
              <a:ln>
                <a:solidFill>
                  <a:schemeClr val="tx1"/>
                </a:solidFill>
              </a:ln>
            </a:endParaRPr>
          </a:p>
        </p:txBody>
      </p:sp>
      <p:sp>
        <p:nvSpPr>
          <p:cNvPr id="5" name="Rectangle 4"/>
          <p:cNvSpPr/>
          <p:nvPr/>
        </p:nvSpPr>
        <p:spPr>
          <a:xfrm>
            <a:off x="914138" y="2402736"/>
            <a:ext cx="5188626" cy="1200329"/>
          </a:xfrm>
          <a:prstGeom prst="rect">
            <a:avLst/>
          </a:prstGeom>
          <a:solidFill>
            <a:srgbClr val="92D050"/>
          </a:solidFill>
        </p:spPr>
        <p:txBody>
          <a:bodyPr wrap="square">
            <a:spAutoFit/>
          </a:bodyPr>
          <a:lstStyle/>
          <a:p>
            <a:pPr fontAlgn="t"/>
            <a:r>
              <a:rPr lang="en-GB" sz="2400" dirty="0" smtClean="0"/>
              <a:t>Different initiated research activities within WASCAL (Core Research Program, Graduate School Program)</a:t>
            </a:r>
            <a:endParaRPr lang="en-GB" sz="2400" dirty="0"/>
          </a:p>
        </p:txBody>
      </p:sp>
      <p:sp>
        <p:nvSpPr>
          <p:cNvPr id="6" name="Rectangle 5"/>
          <p:cNvSpPr/>
          <p:nvPr/>
        </p:nvSpPr>
        <p:spPr>
          <a:xfrm>
            <a:off x="914331" y="3659541"/>
            <a:ext cx="5188626" cy="1569660"/>
          </a:xfrm>
          <a:prstGeom prst="rect">
            <a:avLst/>
          </a:prstGeom>
          <a:solidFill>
            <a:schemeClr val="tx2">
              <a:lumMod val="60000"/>
              <a:lumOff val="40000"/>
            </a:schemeClr>
          </a:solidFill>
        </p:spPr>
        <p:txBody>
          <a:bodyPr wrap="square">
            <a:spAutoFit/>
          </a:bodyPr>
          <a:lstStyle/>
          <a:p>
            <a:pPr fontAlgn="t"/>
            <a:r>
              <a:rPr lang="en-GB" sz="2400" dirty="0" smtClean="0">
                <a:solidFill>
                  <a:schemeClr val="bg1"/>
                </a:solidFill>
              </a:rPr>
              <a:t>The hydrological-meteorological, remote sensing, biodiversity and socio economic observation networks within WASCAL,</a:t>
            </a:r>
            <a:endParaRPr lang="en-GB" sz="2400" dirty="0">
              <a:solidFill>
                <a:schemeClr val="bg1"/>
              </a:solidFill>
            </a:endParaRPr>
          </a:p>
        </p:txBody>
      </p:sp>
      <p:sp>
        <p:nvSpPr>
          <p:cNvPr id="7" name="Rectangle 6"/>
          <p:cNvSpPr/>
          <p:nvPr/>
        </p:nvSpPr>
        <p:spPr>
          <a:xfrm>
            <a:off x="905624" y="5314599"/>
            <a:ext cx="5188050" cy="1200329"/>
          </a:xfrm>
          <a:prstGeom prst="rect">
            <a:avLst/>
          </a:prstGeom>
          <a:solidFill>
            <a:schemeClr val="accent6"/>
          </a:solidFill>
        </p:spPr>
        <p:txBody>
          <a:bodyPr wrap="square">
            <a:spAutoFit/>
          </a:bodyPr>
          <a:lstStyle/>
          <a:p>
            <a:r>
              <a:rPr lang="en-GB" sz="2400" dirty="0" smtClean="0"/>
              <a:t>The activities of the WASCAL Competence Center in Ouagadougou, Burkina-Faso</a:t>
            </a:r>
            <a:endParaRPr lang="en-GB" sz="2400" dirty="0"/>
          </a:p>
        </p:txBody>
      </p:sp>
      <p:cxnSp>
        <p:nvCxnSpPr>
          <p:cNvPr id="9" name="Straight Connector 8"/>
          <p:cNvCxnSpPr/>
          <p:nvPr/>
        </p:nvCxnSpPr>
        <p:spPr>
          <a:xfrm>
            <a:off x="443205" y="1412777"/>
            <a:ext cx="0" cy="38164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534694" y="2691100"/>
            <a:ext cx="389657" cy="425297"/>
          </a:xfrm>
          <a:prstGeom prst="curved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3"/>
          <p:cNvCxnSpPr/>
          <p:nvPr/>
        </p:nvCxnSpPr>
        <p:spPr>
          <a:xfrm rot="16200000" flipH="1">
            <a:off x="479615" y="4068380"/>
            <a:ext cx="389657" cy="425297"/>
          </a:xfrm>
          <a:prstGeom prst="curved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3"/>
          <p:cNvCxnSpPr/>
          <p:nvPr/>
        </p:nvCxnSpPr>
        <p:spPr>
          <a:xfrm rot="16200000" flipH="1">
            <a:off x="461025" y="5181587"/>
            <a:ext cx="389657" cy="425297"/>
          </a:xfrm>
          <a:prstGeom prst="curved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130797" y="5271970"/>
            <a:ext cx="4635140" cy="1569660"/>
          </a:xfrm>
          <a:prstGeom prst="rect">
            <a:avLst/>
          </a:prstGeom>
        </p:spPr>
        <p:txBody>
          <a:bodyPr wrap="square">
            <a:spAutoFit/>
          </a:bodyPr>
          <a:lstStyle/>
          <a:p>
            <a:pPr algn="ctr"/>
            <a:r>
              <a:rPr lang="en-GB" sz="3200" dirty="0" smtClean="0"/>
              <a:t>WASCAL Competence Center in Ouagadougou, Burkina-Faso</a:t>
            </a:r>
            <a:endParaRPr lang="en-GB" sz="3200" dirty="0"/>
          </a:p>
        </p:txBody>
      </p:sp>
      <p:sp>
        <p:nvSpPr>
          <p:cNvPr id="8" name="Espace réservé du numéro de diapositive 7"/>
          <p:cNvSpPr>
            <a:spLocks noGrp="1"/>
          </p:cNvSpPr>
          <p:nvPr>
            <p:ph type="sldNum" sz="quarter" idx="12"/>
          </p:nvPr>
        </p:nvSpPr>
        <p:spPr/>
        <p:txBody>
          <a:bodyPr/>
          <a:lstStyle/>
          <a:p>
            <a:fld id="{E0FDB60F-8893-45F4-ABFB-59079980B251}" type="slidenum">
              <a:rPr lang="en-GB" smtClean="0"/>
              <a:pPr/>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3"/>
            <a:ext cx="10801350" cy="648071"/>
          </a:xfrm>
          <a:solidFill>
            <a:schemeClr val="tx2">
              <a:lumMod val="20000"/>
              <a:lumOff val="80000"/>
            </a:schemeClr>
          </a:solidFill>
        </p:spPr>
        <p:txBody>
          <a:bodyPr>
            <a:noAutofit/>
          </a:bodyPr>
          <a:lstStyle/>
          <a:p>
            <a:r>
              <a:rPr lang="en-GB" sz="3600" b="1" dirty="0" smtClean="0">
                <a:solidFill>
                  <a:srgbClr val="FF0000"/>
                </a:solidFill>
              </a:rPr>
              <a:t/>
            </a:r>
            <a:br>
              <a:rPr lang="en-GB" sz="3600" b="1" dirty="0" smtClean="0">
                <a:solidFill>
                  <a:srgbClr val="FF0000"/>
                </a:solidFill>
              </a:rPr>
            </a:br>
            <a:r>
              <a:rPr lang="en-GB" sz="3600" b="1" dirty="0" smtClean="0">
                <a:solidFill>
                  <a:srgbClr val="FF0000"/>
                </a:solidFill>
              </a:rPr>
              <a:t>WASCAL Observation Networks Unit (WASCAL ONs) </a:t>
            </a:r>
            <a:r>
              <a:rPr lang="en-GB" sz="3600" dirty="0" smtClean="0">
                <a:solidFill>
                  <a:srgbClr val="FF0000"/>
                </a:solidFill>
              </a:rPr>
              <a:t/>
            </a:r>
            <a:br>
              <a:rPr lang="en-GB" sz="3600" dirty="0" smtClean="0">
                <a:solidFill>
                  <a:srgbClr val="FF0000"/>
                </a:solidFill>
              </a:rPr>
            </a:br>
            <a:endParaRPr lang="en-GB" sz="3600"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4536579" y="2533657"/>
            <a:ext cx="6264771" cy="3199599"/>
          </a:xfrm>
          <a:prstGeom prst="rect">
            <a:avLst/>
          </a:prstGeom>
          <a:noFill/>
          <a:ln w="9525">
            <a:noFill/>
            <a:miter lim="800000"/>
            <a:headEnd/>
            <a:tailEnd/>
          </a:ln>
        </p:spPr>
      </p:pic>
      <p:sp>
        <p:nvSpPr>
          <p:cNvPr id="6" name="Rectangle 5"/>
          <p:cNvSpPr/>
          <p:nvPr/>
        </p:nvSpPr>
        <p:spPr>
          <a:xfrm>
            <a:off x="6664" y="2458619"/>
            <a:ext cx="4673931" cy="4093428"/>
          </a:xfrm>
          <a:prstGeom prst="rect">
            <a:avLst/>
          </a:prstGeom>
        </p:spPr>
        <p:txBody>
          <a:bodyPr wrap="square">
            <a:spAutoFit/>
          </a:bodyPr>
          <a:lstStyle/>
          <a:p>
            <a:pPr>
              <a:buFont typeface="Wingdings" pitchFamily="2" charset="2"/>
              <a:buChar char="q"/>
            </a:pPr>
            <a:r>
              <a:rPr lang="en-GB" sz="2600" dirty="0" smtClean="0"/>
              <a:t> Rehabilitation of sites </a:t>
            </a:r>
          </a:p>
          <a:p>
            <a:pPr marL="400050" indent="-400050">
              <a:buFont typeface="Wingdings" pitchFamily="2" charset="2"/>
              <a:buChar char="q"/>
            </a:pPr>
            <a:r>
              <a:rPr lang="en-GB" sz="2600" dirty="0" smtClean="0"/>
              <a:t>Increasing the number of stations; </a:t>
            </a:r>
          </a:p>
          <a:p>
            <a:pPr marL="400050" indent="-400050">
              <a:buFont typeface="Wingdings" pitchFamily="2" charset="2"/>
              <a:buChar char="q"/>
            </a:pPr>
            <a:r>
              <a:rPr lang="en-GB" sz="2600" dirty="0" smtClean="0"/>
              <a:t>Digitizing paper/microfiche archives of data; </a:t>
            </a:r>
          </a:p>
          <a:p>
            <a:pPr marL="400050" indent="-400050">
              <a:buFont typeface="Wingdings" pitchFamily="2" charset="2"/>
              <a:buChar char="q"/>
            </a:pPr>
            <a:r>
              <a:rPr lang="en-GB" sz="2600" dirty="0" smtClean="0"/>
              <a:t>Improving data processing techniques; and </a:t>
            </a:r>
          </a:p>
          <a:p>
            <a:pPr marL="400050" indent="-400050">
              <a:buFont typeface="Wingdings" pitchFamily="2" charset="2"/>
              <a:buChar char="q"/>
            </a:pPr>
            <a:r>
              <a:rPr lang="en-GB" sz="2600" dirty="0" smtClean="0"/>
              <a:t>Train technical staff involved in observations &amp; related services. r</a:t>
            </a:r>
          </a:p>
        </p:txBody>
      </p:sp>
      <p:sp>
        <p:nvSpPr>
          <p:cNvPr id="7" name="Rectangle 6"/>
          <p:cNvSpPr/>
          <p:nvPr/>
        </p:nvSpPr>
        <p:spPr>
          <a:xfrm>
            <a:off x="144091" y="808738"/>
            <a:ext cx="10419183" cy="1384995"/>
          </a:xfrm>
          <a:prstGeom prst="rect">
            <a:avLst/>
          </a:prstGeom>
          <a:solidFill>
            <a:schemeClr val="bg2"/>
          </a:solidFill>
        </p:spPr>
        <p:txBody>
          <a:bodyPr wrap="square">
            <a:spAutoFit/>
          </a:bodyPr>
          <a:lstStyle/>
          <a:p>
            <a:pPr algn="just"/>
            <a:r>
              <a:rPr lang="en-GB" sz="2800" dirty="0" smtClean="0"/>
              <a:t>WASCAL ONs is a multi-stakeholder framework of observatories &amp; sensors which shares data, co-designs and co-implements observation activities such as</a:t>
            </a:r>
          </a:p>
        </p:txBody>
      </p:sp>
      <p:sp>
        <p:nvSpPr>
          <p:cNvPr id="4" name="Espace réservé du numéro de diapositive 3"/>
          <p:cNvSpPr>
            <a:spLocks noGrp="1"/>
          </p:cNvSpPr>
          <p:nvPr>
            <p:ph type="sldNum" sz="quarter" idx="12"/>
          </p:nvPr>
        </p:nvSpPr>
        <p:spPr/>
        <p:txBody>
          <a:bodyPr/>
          <a:lstStyle/>
          <a:p>
            <a:fld id="{E0FDB60F-8893-45F4-ABFB-59079980B251}" type="slidenum">
              <a:rPr lang="en-GB" smtClean="0"/>
              <a:pPr/>
              <a:t>8</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0768"/>
            <a:ext cx="10652796" cy="3816425"/>
          </a:xfrm>
        </p:spPr>
        <p:txBody>
          <a:bodyPr>
            <a:noAutofit/>
          </a:bodyPr>
          <a:lstStyle/>
          <a:p>
            <a:pPr>
              <a:buNone/>
            </a:pPr>
            <a:r>
              <a:rPr lang="en-GB" dirty="0" smtClean="0"/>
              <a:t> </a:t>
            </a:r>
            <a:r>
              <a:rPr lang="en-GB" b="1" dirty="0" smtClean="0"/>
              <a:t>WASCAL ONs include :</a:t>
            </a:r>
          </a:p>
          <a:p>
            <a:pPr>
              <a:buNone/>
            </a:pPr>
            <a:endParaRPr lang="en-GB" sz="2000" dirty="0" smtClean="0"/>
          </a:p>
          <a:p>
            <a:pPr>
              <a:buFont typeface="Wingdings" pitchFamily="2" charset="2"/>
              <a:buChar char="q"/>
            </a:pPr>
            <a:r>
              <a:rPr lang="en-GB" dirty="0" err="1" smtClean="0"/>
              <a:t>Transboundary</a:t>
            </a:r>
            <a:r>
              <a:rPr lang="en-GB" dirty="0" smtClean="0"/>
              <a:t> climate observation (</a:t>
            </a:r>
            <a:r>
              <a:rPr lang="en-GB" dirty="0" err="1" smtClean="0"/>
              <a:t>ReCON</a:t>
            </a:r>
            <a:r>
              <a:rPr lang="en-GB" dirty="0" smtClean="0"/>
              <a:t>), </a:t>
            </a:r>
          </a:p>
          <a:p>
            <a:pPr>
              <a:buFont typeface="Wingdings" pitchFamily="2" charset="2"/>
              <a:buChar char="q"/>
            </a:pPr>
            <a:r>
              <a:rPr lang="en-GB" dirty="0" smtClean="0"/>
              <a:t>Regional hydrology observation network (</a:t>
            </a:r>
            <a:r>
              <a:rPr lang="en-GB" dirty="0" err="1" smtClean="0"/>
              <a:t>ReHON</a:t>
            </a:r>
            <a:r>
              <a:rPr lang="en-GB" dirty="0" smtClean="0"/>
              <a:t>), </a:t>
            </a:r>
          </a:p>
          <a:p>
            <a:pPr>
              <a:buFont typeface="Wingdings" pitchFamily="2" charset="2"/>
              <a:buChar char="q"/>
            </a:pPr>
            <a:r>
              <a:rPr lang="en-GB" dirty="0" smtClean="0"/>
              <a:t>Biodiversity observation network (BON), </a:t>
            </a:r>
          </a:p>
          <a:p>
            <a:pPr>
              <a:buFont typeface="Wingdings" pitchFamily="2" charset="2"/>
              <a:buChar char="q"/>
            </a:pPr>
            <a:r>
              <a:rPr lang="en-GB" dirty="0" smtClean="0"/>
              <a:t>Regional socio-economics observation network (</a:t>
            </a:r>
            <a:r>
              <a:rPr lang="en-GB" dirty="0" err="1" smtClean="0"/>
              <a:t>ReSON</a:t>
            </a:r>
            <a:r>
              <a:rPr lang="en-GB" dirty="0" smtClean="0"/>
              <a:t>), </a:t>
            </a:r>
          </a:p>
          <a:p>
            <a:pPr>
              <a:buFont typeface="Wingdings" pitchFamily="2" charset="2"/>
              <a:buChar char="q"/>
            </a:pPr>
            <a:r>
              <a:rPr lang="en-GB" dirty="0" smtClean="0"/>
              <a:t>Land surveys &amp; remote sensing observation network (RSON). </a:t>
            </a:r>
          </a:p>
          <a:p>
            <a:pPr>
              <a:buNone/>
            </a:pPr>
            <a:endParaRPr lang="en-GB" dirty="0"/>
          </a:p>
        </p:txBody>
      </p:sp>
      <p:sp>
        <p:nvSpPr>
          <p:cNvPr id="4" name="Title 1"/>
          <p:cNvSpPr>
            <a:spLocks noGrp="1"/>
          </p:cNvSpPr>
          <p:nvPr>
            <p:ph type="title"/>
          </p:nvPr>
        </p:nvSpPr>
        <p:spPr>
          <a:xfrm>
            <a:off x="0" y="0"/>
            <a:ext cx="10801350" cy="1196752"/>
          </a:xfrm>
          <a:solidFill>
            <a:schemeClr val="bg2"/>
          </a:solidFill>
        </p:spPr>
        <p:txBody>
          <a:bodyPr>
            <a:noAutofit/>
          </a:bodyPr>
          <a:lstStyle/>
          <a:p>
            <a:r>
              <a:rPr lang="en-GB" sz="3800" b="1" smtClean="0">
                <a:solidFill>
                  <a:srgbClr val="002060"/>
                </a:solidFill>
              </a:rPr>
              <a:t/>
            </a:r>
            <a:br>
              <a:rPr lang="en-GB" sz="3800" b="1" smtClean="0">
                <a:solidFill>
                  <a:srgbClr val="002060"/>
                </a:solidFill>
              </a:rPr>
            </a:br>
            <a:r>
              <a:rPr lang="en-GB" sz="3800" b="1" smtClean="0">
                <a:solidFill>
                  <a:srgbClr val="002060"/>
                </a:solidFill>
              </a:rPr>
              <a:t>WASCAL </a:t>
            </a:r>
            <a:r>
              <a:rPr lang="en-GB" sz="3800" b="1" dirty="0" smtClean="0">
                <a:solidFill>
                  <a:srgbClr val="002060"/>
                </a:solidFill>
              </a:rPr>
              <a:t>Observation Networks Unit (WASCAL ONs) </a:t>
            </a:r>
            <a:br>
              <a:rPr lang="en-GB" sz="3800" b="1" dirty="0" smtClean="0">
                <a:solidFill>
                  <a:srgbClr val="002060"/>
                </a:solidFill>
              </a:rPr>
            </a:br>
            <a:endParaRPr lang="en-GB" sz="3800" b="1" dirty="0">
              <a:solidFill>
                <a:srgbClr val="002060"/>
              </a:solidFill>
            </a:endParaRPr>
          </a:p>
        </p:txBody>
      </p:sp>
      <p:sp>
        <p:nvSpPr>
          <p:cNvPr id="5" name="Rectangle 4"/>
          <p:cNvSpPr/>
          <p:nvPr/>
        </p:nvSpPr>
        <p:spPr>
          <a:xfrm>
            <a:off x="148554" y="6237312"/>
            <a:ext cx="10504242" cy="461665"/>
          </a:xfrm>
          <a:prstGeom prst="rect">
            <a:avLst/>
          </a:prstGeom>
        </p:spPr>
        <p:txBody>
          <a:bodyPr wrap="square">
            <a:spAutoFit/>
          </a:bodyPr>
          <a:lstStyle/>
          <a:p>
            <a:r>
              <a:rPr lang="en-GB" sz="2400" dirty="0" smtClean="0"/>
              <a:t>Coordination unit at WASCAL </a:t>
            </a:r>
            <a:r>
              <a:rPr lang="en-GB" sz="2400" dirty="0" err="1" smtClean="0"/>
              <a:t>CoC</a:t>
            </a:r>
            <a:r>
              <a:rPr lang="en-GB" sz="2400" dirty="0" smtClean="0"/>
              <a:t>, each observation network is led by a focal point. </a:t>
            </a:r>
            <a:endParaRPr lang="en-GB" sz="2400" dirty="0"/>
          </a:p>
        </p:txBody>
      </p:sp>
      <p:sp>
        <p:nvSpPr>
          <p:cNvPr id="6" name="Espace réservé du numéro de diapositive 5"/>
          <p:cNvSpPr>
            <a:spLocks noGrp="1"/>
          </p:cNvSpPr>
          <p:nvPr>
            <p:ph type="sldNum" sz="quarter" idx="12"/>
          </p:nvPr>
        </p:nvSpPr>
        <p:spPr/>
        <p:txBody>
          <a:bodyPr/>
          <a:lstStyle/>
          <a:p>
            <a:fld id="{E0FDB60F-8893-45F4-ABFB-59079980B251}" type="slidenum">
              <a:rPr lang="en-GB" smtClean="0"/>
              <a:pPr/>
              <a:t>9</a:t>
            </a:fld>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3168</TotalTime>
  <Words>814</Words>
  <Application>Microsoft Macintosh PowerPoint</Application>
  <PresentationFormat>Personnalisé</PresentationFormat>
  <Paragraphs>117</Paragraphs>
  <Slides>13</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 Black</vt:lpstr>
      <vt:lpstr>Calibri</vt:lpstr>
      <vt:lpstr>Gill Sans MT Condensed</vt:lpstr>
      <vt:lpstr>Wingdings</vt:lpstr>
      <vt:lpstr>Arial</vt:lpstr>
      <vt:lpstr>Arial</vt:lpstr>
      <vt:lpstr>Office Theme</vt:lpstr>
      <vt:lpstr>Présentation PowerPoint</vt:lpstr>
      <vt:lpstr>WASCAL PROGRAMME</vt:lpstr>
      <vt:lpstr>WASCAL PROGRAMME</vt:lpstr>
      <vt:lpstr>WASCAL COMPONENTS</vt:lpstr>
      <vt:lpstr>Graduate Studies Programme</vt:lpstr>
      <vt:lpstr> Training &amp; Capacity Building </vt:lpstr>
      <vt:lpstr>Data Management</vt:lpstr>
      <vt:lpstr> WASCAL Observation Networks Unit (WASCAL ONs)  </vt:lpstr>
      <vt:lpstr> WASCAL Observation Networks Unit (WASCAL ONs)  </vt:lpstr>
      <vt:lpstr> WASCAL Observation Networks Unit (WASCAL ONs)  </vt:lpstr>
      <vt:lpstr> WASCAL Observation Networks Unit (WASCAL ONs)  </vt:lpstr>
      <vt:lpstr>Présentation PowerPoint</vt:lpstr>
      <vt:lpstr>Thank YOU</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BAMBA</dc:creator>
  <cp:lastModifiedBy>Utilisateur de Microsoft Office</cp:lastModifiedBy>
  <cp:revision>21</cp:revision>
  <dcterms:created xsi:type="dcterms:W3CDTF">2018-11-11T06:41:32Z</dcterms:created>
  <dcterms:modified xsi:type="dcterms:W3CDTF">2018-11-15T07:31:07Z</dcterms:modified>
</cp:coreProperties>
</file>