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16"/>
  </p:notesMasterIdLst>
  <p:sldIdLst>
    <p:sldId id="282" r:id="rId3"/>
    <p:sldId id="276" r:id="rId4"/>
    <p:sldId id="280" r:id="rId5"/>
    <p:sldId id="277" r:id="rId6"/>
    <p:sldId id="278" r:id="rId7"/>
    <p:sldId id="263" r:id="rId8"/>
    <p:sldId id="264" r:id="rId9"/>
    <p:sldId id="262" r:id="rId10"/>
    <p:sldId id="275" r:id="rId11"/>
    <p:sldId id="267" r:id="rId12"/>
    <p:sldId id="272" r:id="rId13"/>
    <p:sldId id="274" r:id="rId14"/>
    <p:sldId id="283"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72">
          <p15:clr>
            <a:srgbClr val="A4A3A4"/>
          </p15:clr>
        </p15:guide>
        <p15:guide id="3" orient="horz" pos="640" userDrawn="1">
          <p15:clr>
            <a:srgbClr val="A4A3A4"/>
          </p15:clr>
        </p15:guide>
        <p15:guide id="4" orient="horz" pos="3997" userDrawn="1">
          <p15:clr>
            <a:srgbClr val="A4A3A4"/>
          </p15:clr>
        </p15:guide>
        <p15:guide id="5" pos="5488" userDrawn="1">
          <p15:clr>
            <a:srgbClr val="A4A3A4"/>
          </p15:clr>
        </p15:guide>
        <p15:guide id="6" orient="horz" pos="119">
          <p15:clr>
            <a:srgbClr val="A4A3A4"/>
          </p15:clr>
        </p15:guide>
        <p15:guide id="7"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o Carrera" initials="LC" lastIdx="10" clrIdx="0">
    <p:extLst/>
  </p:cmAuthor>
  <p:cmAuthor id="2" name="Donna PIERRE" initials="D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BBBF"/>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4660"/>
  </p:normalViewPr>
  <p:slideViewPr>
    <p:cSldViewPr snapToGrid="0" showGuides="1">
      <p:cViewPr>
        <p:scale>
          <a:sx n="90" d="100"/>
          <a:sy n="90" d="100"/>
        </p:scale>
        <p:origin x="-834" y="276"/>
      </p:cViewPr>
      <p:guideLst>
        <p:guide orient="horz" pos="2160"/>
        <p:guide orient="horz" pos="640"/>
        <p:guide orient="horz" pos="3997"/>
        <p:guide orient="horz" pos="119"/>
        <p:guide pos="272"/>
        <p:guide pos="5488"/>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Carrera" userId="f1fc216e-37ce-4cf9-b40b-4dee4382dd96" providerId="ADAL" clId="{A4CAA049-2858-465E-BA70-5953A0A49269}"/>
    <pc:docChg chg="undo redo custSel addSld delSld modSld">
      <pc:chgData name="Lorenzo Carrera" userId="f1fc216e-37ce-4cf9-b40b-4dee4382dd96" providerId="ADAL" clId="{A4CAA049-2858-465E-BA70-5953A0A49269}" dt="2018-11-08T03:49:37.024" v="3152" actId="1076"/>
      <pc:docMkLst>
        <pc:docMk/>
      </pc:docMkLst>
      <pc:sldChg chg="modSp">
        <pc:chgData name="Lorenzo Carrera" userId="f1fc216e-37ce-4cf9-b40b-4dee4382dd96" providerId="ADAL" clId="{A4CAA049-2858-465E-BA70-5953A0A49269}" dt="2018-11-08T03:10:13.492" v="2206" actId="20577"/>
        <pc:sldMkLst>
          <pc:docMk/>
          <pc:sldMk cId="2143172452" sldId="256"/>
        </pc:sldMkLst>
        <pc:spChg chg="mod">
          <ac:chgData name="Lorenzo Carrera" userId="f1fc216e-37ce-4cf9-b40b-4dee4382dd96" providerId="ADAL" clId="{A4CAA049-2858-465E-BA70-5953A0A49269}" dt="2018-11-08T03:10:13.492" v="2206" actId="20577"/>
          <ac:spMkLst>
            <pc:docMk/>
            <pc:sldMk cId="2143172452" sldId="256"/>
            <ac:spMk id="2" creationId="{ABAA1978-75A6-4838-A51B-33A3B5C2D634}"/>
          </ac:spMkLst>
        </pc:spChg>
        <pc:spChg chg="mod">
          <ac:chgData name="Lorenzo Carrera" userId="f1fc216e-37ce-4cf9-b40b-4dee4382dd96" providerId="ADAL" clId="{A4CAA049-2858-465E-BA70-5953A0A49269}" dt="2018-11-08T02:26:32.980" v="805" actId="20577"/>
          <ac:spMkLst>
            <pc:docMk/>
            <pc:sldMk cId="2143172452" sldId="256"/>
            <ac:spMk id="3" creationId="{DD31C1B2-F2C9-4849-8838-9EB5F5B07802}"/>
          </ac:spMkLst>
        </pc:spChg>
      </pc:sldChg>
      <pc:sldChg chg="del">
        <pc:chgData name="Lorenzo Carrera" userId="f1fc216e-37ce-4cf9-b40b-4dee4382dd96" providerId="ADAL" clId="{A4CAA049-2858-465E-BA70-5953A0A49269}" dt="2018-11-08T02:23:21.006" v="716" actId="2696"/>
        <pc:sldMkLst>
          <pc:docMk/>
          <pc:sldMk cId="99969218" sldId="257"/>
        </pc:sldMkLst>
      </pc:sldChg>
      <pc:sldChg chg="del">
        <pc:chgData name="Lorenzo Carrera" userId="f1fc216e-37ce-4cf9-b40b-4dee4382dd96" providerId="ADAL" clId="{A4CAA049-2858-465E-BA70-5953A0A49269}" dt="2018-11-08T02:23:21" v="715" actId="2696"/>
        <pc:sldMkLst>
          <pc:docMk/>
          <pc:sldMk cId="1879495990" sldId="258"/>
        </pc:sldMkLst>
      </pc:sldChg>
      <pc:sldChg chg="del">
        <pc:chgData name="Lorenzo Carrera" userId="f1fc216e-37ce-4cf9-b40b-4dee4382dd96" providerId="ADAL" clId="{A4CAA049-2858-465E-BA70-5953A0A49269}" dt="2018-11-08T02:23:20.804" v="711" actId="2696"/>
        <pc:sldMkLst>
          <pc:docMk/>
          <pc:sldMk cId="2032493819" sldId="260"/>
        </pc:sldMkLst>
      </pc:sldChg>
      <pc:sldChg chg="addSp modSp">
        <pc:chgData name="Lorenzo Carrera" userId="f1fc216e-37ce-4cf9-b40b-4dee4382dd96" providerId="ADAL" clId="{A4CAA049-2858-465E-BA70-5953A0A49269}" dt="2018-11-08T03:49:37.024" v="3152" actId="1076"/>
        <pc:sldMkLst>
          <pc:docMk/>
          <pc:sldMk cId="261594989" sldId="262"/>
        </pc:sldMkLst>
        <pc:spChg chg="mod">
          <ac:chgData name="Lorenzo Carrera" userId="f1fc216e-37ce-4cf9-b40b-4dee4382dd96" providerId="ADAL" clId="{A4CAA049-2858-465E-BA70-5953A0A49269}" dt="2018-11-08T02:34:47.558" v="1103" actId="1037"/>
          <ac:spMkLst>
            <pc:docMk/>
            <pc:sldMk cId="261594989" sldId="262"/>
            <ac:spMk id="3" creationId="{3732E3D2-935A-4B67-AEE2-8B9B973F30C4}"/>
          </ac:spMkLst>
        </pc:spChg>
        <pc:spChg chg="add mod">
          <ac:chgData name="Lorenzo Carrera" userId="f1fc216e-37ce-4cf9-b40b-4dee4382dd96" providerId="ADAL" clId="{A4CAA049-2858-465E-BA70-5953A0A49269}" dt="2018-11-08T03:49:37.024" v="3152" actId="1076"/>
          <ac:spMkLst>
            <pc:docMk/>
            <pc:sldMk cId="261594989" sldId="262"/>
            <ac:spMk id="4" creationId="{6632D578-CEFF-4462-B1A0-2139FB8FD2C5}"/>
          </ac:spMkLst>
        </pc:spChg>
        <pc:spChg chg="mod">
          <ac:chgData name="Lorenzo Carrera" userId="f1fc216e-37ce-4cf9-b40b-4dee4382dd96" providerId="ADAL" clId="{A4CAA049-2858-465E-BA70-5953A0A49269}" dt="2018-11-08T03:09:56.775" v="2202" actId="14100"/>
          <ac:spMkLst>
            <pc:docMk/>
            <pc:sldMk cId="261594989" sldId="262"/>
            <ac:spMk id="7" creationId="{6F8054D7-8B9F-4F75-AC8F-506FB510AB74}"/>
          </ac:spMkLst>
        </pc:spChg>
        <pc:picChg chg="add mod modCrop">
          <ac:chgData name="Lorenzo Carrera" userId="f1fc216e-37ce-4cf9-b40b-4dee4382dd96" providerId="ADAL" clId="{A4CAA049-2858-465E-BA70-5953A0A49269}" dt="2018-11-08T03:10:01.316" v="2203" actId="1076"/>
          <ac:picMkLst>
            <pc:docMk/>
            <pc:sldMk cId="261594989" sldId="262"/>
            <ac:picMk id="1026" creationId="{93069914-AE5B-4C35-BD94-AE653FF5ED9B}"/>
          </ac:picMkLst>
        </pc:picChg>
      </pc:sldChg>
      <pc:sldChg chg="addSp delSp modSp">
        <pc:chgData name="Lorenzo Carrera" userId="f1fc216e-37ce-4cf9-b40b-4dee4382dd96" providerId="ADAL" clId="{A4CAA049-2858-465E-BA70-5953A0A49269}" dt="2018-11-08T02:28:00.272" v="877" actId="6549"/>
        <pc:sldMkLst>
          <pc:docMk/>
          <pc:sldMk cId="2350376212" sldId="263"/>
        </pc:sldMkLst>
        <pc:spChg chg="mod">
          <ac:chgData name="Lorenzo Carrera" userId="f1fc216e-37ce-4cf9-b40b-4dee4382dd96" providerId="ADAL" clId="{A4CAA049-2858-465E-BA70-5953A0A49269}" dt="2018-11-08T02:28:00.272" v="877" actId="6549"/>
          <ac:spMkLst>
            <pc:docMk/>
            <pc:sldMk cId="2350376212" sldId="263"/>
            <ac:spMk id="2" creationId="{4FB19609-F1B7-42FF-B10C-5F784BAC2A0B}"/>
          </ac:spMkLst>
        </pc:spChg>
        <pc:spChg chg="del">
          <ac:chgData name="Lorenzo Carrera" userId="f1fc216e-37ce-4cf9-b40b-4dee4382dd96" providerId="ADAL" clId="{A4CAA049-2858-465E-BA70-5953A0A49269}" dt="2018-11-08T02:23:41.968" v="721" actId="478"/>
          <ac:spMkLst>
            <pc:docMk/>
            <pc:sldMk cId="2350376212" sldId="263"/>
            <ac:spMk id="10" creationId="{A4C8EECB-4A70-42BE-BA15-D4C9CFB01756}"/>
          </ac:spMkLst>
        </pc:spChg>
        <pc:spChg chg="del mod">
          <ac:chgData name="Lorenzo Carrera" userId="f1fc216e-37ce-4cf9-b40b-4dee4382dd96" providerId="ADAL" clId="{A4CAA049-2858-465E-BA70-5953A0A49269}" dt="2018-11-08T02:23:39.451" v="720" actId="478"/>
          <ac:spMkLst>
            <pc:docMk/>
            <pc:sldMk cId="2350376212" sldId="263"/>
            <ac:spMk id="12" creationId="{236E0D1F-7C2B-4537-810C-62BB09F7113D}"/>
          </ac:spMkLst>
        </pc:spChg>
        <pc:spChg chg="mod">
          <ac:chgData name="Lorenzo Carrera" userId="f1fc216e-37ce-4cf9-b40b-4dee4382dd96" providerId="ADAL" clId="{A4CAA049-2858-465E-BA70-5953A0A49269}" dt="2018-11-08T02:23:57.985" v="723" actId="207"/>
          <ac:spMkLst>
            <pc:docMk/>
            <pc:sldMk cId="2350376212" sldId="263"/>
            <ac:spMk id="48" creationId="{B05BD0EF-B83F-45E8-BA80-C07D6AD60D81}"/>
          </ac:spMkLst>
        </pc:spChg>
        <pc:spChg chg="add del mod">
          <ac:chgData name="Lorenzo Carrera" userId="f1fc216e-37ce-4cf9-b40b-4dee4382dd96" providerId="ADAL" clId="{A4CAA049-2858-465E-BA70-5953A0A49269}" dt="2018-11-08T02:23:51.181" v="722" actId="207"/>
          <ac:spMkLst>
            <pc:docMk/>
            <pc:sldMk cId="2350376212" sldId="263"/>
            <ac:spMk id="50" creationId="{A03B46F3-9DFD-4F7C-9516-DEFE5797A2DD}"/>
          </ac:spMkLst>
        </pc:spChg>
        <pc:grpChg chg="mod">
          <ac:chgData name="Lorenzo Carrera" userId="f1fc216e-37ce-4cf9-b40b-4dee4382dd96" providerId="ADAL" clId="{A4CAA049-2858-465E-BA70-5953A0A49269}" dt="2018-11-08T02:27:52.645" v="875" actId="1036"/>
          <ac:grpSpMkLst>
            <pc:docMk/>
            <pc:sldMk cId="2350376212" sldId="263"/>
            <ac:grpSpMk id="5" creationId="{F4EB103B-0B86-4684-885C-45284B1C266B}"/>
          </ac:grpSpMkLst>
        </pc:grpChg>
        <pc:grpChg chg="del">
          <ac:chgData name="Lorenzo Carrera" userId="f1fc216e-37ce-4cf9-b40b-4dee4382dd96" providerId="ADAL" clId="{A4CAA049-2858-465E-BA70-5953A0A49269}" dt="2018-11-08T02:23:41.968" v="721" actId="478"/>
          <ac:grpSpMkLst>
            <pc:docMk/>
            <pc:sldMk cId="2350376212" sldId="263"/>
            <ac:grpSpMk id="7" creationId="{083E3755-F276-4C93-AB11-29E9C4DEF71A}"/>
          </ac:grpSpMkLst>
        </pc:grpChg>
      </pc:sldChg>
      <pc:sldChg chg="delSp modSp">
        <pc:chgData name="Lorenzo Carrera" userId="f1fc216e-37ce-4cf9-b40b-4dee4382dd96" providerId="ADAL" clId="{A4CAA049-2858-465E-BA70-5953A0A49269}" dt="2018-11-08T03:32:56.724" v="2967" actId="20577"/>
        <pc:sldMkLst>
          <pc:docMk/>
          <pc:sldMk cId="3986302136" sldId="264"/>
        </pc:sldMkLst>
        <pc:spChg chg="mod">
          <ac:chgData name="Lorenzo Carrera" userId="f1fc216e-37ce-4cf9-b40b-4dee4382dd96" providerId="ADAL" clId="{A4CAA049-2858-465E-BA70-5953A0A49269}" dt="2018-11-08T02:34:35.994" v="1095" actId="1037"/>
          <ac:spMkLst>
            <pc:docMk/>
            <pc:sldMk cId="3986302136" sldId="264"/>
            <ac:spMk id="3" creationId="{BDB52FA8-8AFA-46C0-8FCE-ECFD74636984}"/>
          </ac:spMkLst>
        </pc:spChg>
        <pc:spChg chg="mod">
          <ac:chgData name="Lorenzo Carrera" userId="f1fc216e-37ce-4cf9-b40b-4dee4382dd96" providerId="ADAL" clId="{A4CAA049-2858-465E-BA70-5953A0A49269}" dt="2018-11-08T02:21:24.254" v="672" actId="1076"/>
          <ac:spMkLst>
            <pc:docMk/>
            <pc:sldMk cId="3986302136" sldId="264"/>
            <ac:spMk id="4" creationId="{0DE82D48-77E2-48DC-94D8-3F7B70C0B2F7}"/>
          </ac:spMkLst>
        </pc:spChg>
        <pc:spChg chg="mod">
          <ac:chgData name="Lorenzo Carrera" userId="f1fc216e-37ce-4cf9-b40b-4dee4382dd96" providerId="ADAL" clId="{A4CAA049-2858-465E-BA70-5953A0A49269}" dt="2018-11-08T02:21:59.705" v="685" actId="20577"/>
          <ac:spMkLst>
            <pc:docMk/>
            <pc:sldMk cId="3986302136" sldId="264"/>
            <ac:spMk id="10" creationId="{7DF091AB-B998-40CB-9EE5-847976113696}"/>
          </ac:spMkLst>
        </pc:spChg>
        <pc:spChg chg="mod">
          <ac:chgData name="Lorenzo Carrera" userId="f1fc216e-37ce-4cf9-b40b-4dee4382dd96" providerId="ADAL" clId="{A4CAA049-2858-465E-BA70-5953A0A49269}" dt="2018-11-08T02:49:16.973" v="1355" actId="1035"/>
          <ac:spMkLst>
            <pc:docMk/>
            <pc:sldMk cId="3986302136" sldId="264"/>
            <ac:spMk id="11" creationId="{914065E8-F28F-4714-A213-667E18ED7512}"/>
          </ac:spMkLst>
        </pc:spChg>
        <pc:spChg chg="mod">
          <ac:chgData name="Lorenzo Carrera" userId="f1fc216e-37ce-4cf9-b40b-4dee4382dd96" providerId="ADAL" clId="{A4CAA049-2858-465E-BA70-5953A0A49269}" dt="2018-11-08T03:32:56.724" v="2967" actId="20577"/>
          <ac:spMkLst>
            <pc:docMk/>
            <pc:sldMk cId="3986302136" sldId="264"/>
            <ac:spMk id="12" creationId="{20A2A109-E686-4249-BB26-ACF0B62D9CB3}"/>
          </ac:spMkLst>
        </pc:spChg>
        <pc:spChg chg="mod">
          <ac:chgData name="Lorenzo Carrera" userId="f1fc216e-37ce-4cf9-b40b-4dee4382dd96" providerId="ADAL" clId="{A4CAA049-2858-465E-BA70-5953A0A49269}" dt="2018-11-08T02:21:09.103" v="668" actId="14100"/>
          <ac:spMkLst>
            <pc:docMk/>
            <pc:sldMk cId="3986302136" sldId="264"/>
            <ac:spMk id="13" creationId="{0C098A09-B560-4E72-9D21-636D549F9C28}"/>
          </ac:spMkLst>
        </pc:spChg>
        <pc:spChg chg="del mod">
          <ac:chgData name="Lorenzo Carrera" userId="f1fc216e-37ce-4cf9-b40b-4dee4382dd96" providerId="ADAL" clId="{A4CAA049-2858-465E-BA70-5953A0A49269}" dt="2018-11-08T02:11:23.959" v="98" actId="478"/>
          <ac:spMkLst>
            <pc:docMk/>
            <pc:sldMk cId="3986302136" sldId="264"/>
            <ac:spMk id="14" creationId="{188D0233-FA59-43B1-B309-9999FF689ADF}"/>
          </ac:spMkLst>
        </pc:spChg>
        <pc:picChg chg="mod">
          <ac:chgData name="Lorenzo Carrera" userId="f1fc216e-37ce-4cf9-b40b-4dee4382dd96" providerId="ADAL" clId="{A4CAA049-2858-465E-BA70-5953A0A49269}" dt="2018-11-08T02:21:21.179" v="671" actId="1076"/>
          <ac:picMkLst>
            <pc:docMk/>
            <pc:sldMk cId="3986302136" sldId="264"/>
            <ac:picMk id="16" creationId="{5CADF306-2F10-47F7-99A3-6B341BEAE19E}"/>
          </ac:picMkLst>
        </pc:picChg>
        <pc:cxnChg chg="mod">
          <ac:chgData name="Lorenzo Carrera" userId="f1fc216e-37ce-4cf9-b40b-4dee4382dd96" providerId="ADAL" clId="{A4CAA049-2858-465E-BA70-5953A0A49269}" dt="2018-11-08T02:49:16.973" v="1355" actId="1035"/>
          <ac:cxnSpMkLst>
            <pc:docMk/>
            <pc:sldMk cId="3986302136" sldId="264"/>
            <ac:cxnSpMk id="9" creationId="{5BDC8569-1416-4DF9-8D64-F98CA83E5660}"/>
          </ac:cxnSpMkLst>
        </pc:cxnChg>
      </pc:sldChg>
      <pc:sldChg chg="del">
        <pc:chgData name="Lorenzo Carrera" userId="f1fc216e-37ce-4cf9-b40b-4dee4382dd96" providerId="ADAL" clId="{A4CAA049-2858-465E-BA70-5953A0A49269}" dt="2018-11-08T02:23:20.992" v="712" actId="2696"/>
        <pc:sldMkLst>
          <pc:docMk/>
          <pc:sldMk cId="1239188682" sldId="265"/>
        </pc:sldMkLst>
      </pc:sldChg>
      <pc:sldChg chg="delSp modSp">
        <pc:chgData name="Lorenzo Carrera" userId="f1fc216e-37ce-4cf9-b40b-4dee4382dd96" providerId="ADAL" clId="{A4CAA049-2858-465E-BA70-5953A0A49269}" dt="2018-11-08T03:32:23.564" v="2958" actId="20577"/>
        <pc:sldMkLst>
          <pc:docMk/>
          <pc:sldMk cId="3231824515" sldId="267"/>
        </pc:sldMkLst>
        <pc:spChg chg="mod">
          <ac:chgData name="Lorenzo Carrera" userId="f1fc216e-37ce-4cf9-b40b-4dee4382dd96" providerId="ADAL" clId="{A4CAA049-2858-465E-BA70-5953A0A49269}" dt="2018-11-08T03:32:23.564" v="2958" actId="20577"/>
          <ac:spMkLst>
            <pc:docMk/>
            <pc:sldMk cId="3231824515" sldId="267"/>
            <ac:spMk id="6" creationId="{2900A68C-F413-4CCB-B170-1B7ABE53A5AF}"/>
          </ac:spMkLst>
        </pc:spChg>
        <pc:spChg chg="del mod">
          <ac:chgData name="Lorenzo Carrera" userId="f1fc216e-37ce-4cf9-b40b-4dee4382dd96" providerId="ADAL" clId="{A4CAA049-2858-465E-BA70-5953A0A49269}" dt="2018-11-08T03:15:13.850" v="2252" actId="478"/>
          <ac:spMkLst>
            <pc:docMk/>
            <pc:sldMk cId="3231824515" sldId="267"/>
            <ac:spMk id="8" creationId="{DD323B35-4630-414E-B4AA-C4C5089F4D7E}"/>
          </ac:spMkLst>
        </pc:spChg>
        <pc:spChg chg="mod">
          <ac:chgData name="Lorenzo Carrera" userId="f1fc216e-37ce-4cf9-b40b-4dee4382dd96" providerId="ADAL" clId="{A4CAA049-2858-465E-BA70-5953A0A49269}" dt="2018-11-08T03:17:17.343" v="2396" actId="20577"/>
          <ac:spMkLst>
            <pc:docMk/>
            <pc:sldMk cId="3231824515" sldId="267"/>
            <ac:spMk id="11" creationId="{1BCC5845-D4CE-4F05-9947-AAD52BCF29B9}"/>
          </ac:spMkLst>
        </pc:spChg>
        <pc:cxnChg chg="mod">
          <ac:chgData name="Lorenzo Carrera" userId="f1fc216e-37ce-4cf9-b40b-4dee4382dd96" providerId="ADAL" clId="{A4CAA049-2858-465E-BA70-5953A0A49269}" dt="2018-11-08T03:15:37" v="2296" actId="1076"/>
          <ac:cxnSpMkLst>
            <pc:docMk/>
            <pc:sldMk cId="3231824515" sldId="267"/>
            <ac:cxnSpMk id="7" creationId="{7765F652-5FA6-4CFF-99F3-9F3D057A2805}"/>
          </ac:cxnSpMkLst>
        </pc:cxnChg>
      </pc:sldChg>
      <pc:sldChg chg="del">
        <pc:chgData name="Lorenzo Carrera" userId="f1fc216e-37ce-4cf9-b40b-4dee4382dd96" providerId="ADAL" clId="{A4CAA049-2858-465E-BA70-5953A0A49269}" dt="2018-11-08T02:23:20.801" v="710" actId="2696"/>
        <pc:sldMkLst>
          <pc:docMk/>
          <pc:sldMk cId="204139701" sldId="268"/>
        </pc:sldMkLst>
      </pc:sldChg>
      <pc:sldChg chg="del">
        <pc:chgData name="Lorenzo Carrera" userId="f1fc216e-37ce-4cf9-b40b-4dee4382dd96" providerId="ADAL" clId="{A4CAA049-2858-465E-BA70-5953A0A49269}" dt="2018-11-08T02:23:20.999" v="714" actId="2696"/>
        <pc:sldMkLst>
          <pc:docMk/>
          <pc:sldMk cId="2375180099" sldId="269"/>
        </pc:sldMkLst>
      </pc:sldChg>
      <pc:sldChg chg="del">
        <pc:chgData name="Lorenzo Carrera" userId="f1fc216e-37ce-4cf9-b40b-4dee4382dd96" providerId="ADAL" clId="{A4CAA049-2858-465E-BA70-5953A0A49269}" dt="2018-11-08T02:23:20.995" v="713" actId="2696"/>
        <pc:sldMkLst>
          <pc:docMk/>
          <pc:sldMk cId="2559931045" sldId="270"/>
        </pc:sldMkLst>
      </pc:sldChg>
      <pc:sldChg chg="del">
        <pc:chgData name="Lorenzo Carrera" userId="f1fc216e-37ce-4cf9-b40b-4dee4382dd96" providerId="ADAL" clId="{A4CAA049-2858-465E-BA70-5953A0A49269}" dt="2018-11-08T02:23:20.792" v="708" actId="2696"/>
        <pc:sldMkLst>
          <pc:docMk/>
          <pc:sldMk cId="3166690096" sldId="271"/>
        </pc:sldMkLst>
      </pc:sldChg>
      <pc:sldChg chg="delSp modSp">
        <pc:chgData name="Lorenzo Carrera" userId="f1fc216e-37ce-4cf9-b40b-4dee4382dd96" providerId="ADAL" clId="{A4CAA049-2858-465E-BA70-5953A0A49269}" dt="2018-11-08T03:35:18.143" v="3076" actId="313"/>
        <pc:sldMkLst>
          <pc:docMk/>
          <pc:sldMk cId="4014963721" sldId="272"/>
        </pc:sldMkLst>
        <pc:spChg chg="del">
          <ac:chgData name="Lorenzo Carrera" userId="f1fc216e-37ce-4cf9-b40b-4dee4382dd96" providerId="ADAL" clId="{A4CAA049-2858-465E-BA70-5953A0A49269}" dt="2018-11-08T03:21:58.799" v="2601" actId="478"/>
          <ac:spMkLst>
            <pc:docMk/>
            <pc:sldMk cId="4014963721" sldId="272"/>
            <ac:spMk id="5" creationId="{7C6F5688-758D-4191-A0C5-C2F1986CEC70}"/>
          </ac:spMkLst>
        </pc:spChg>
        <pc:spChg chg="mod">
          <ac:chgData name="Lorenzo Carrera" userId="f1fc216e-37ce-4cf9-b40b-4dee4382dd96" providerId="ADAL" clId="{A4CAA049-2858-465E-BA70-5953A0A49269}" dt="2018-11-08T03:35:18.143" v="3076" actId="313"/>
          <ac:spMkLst>
            <pc:docMk/>
            <pc:sldMk cId="4014963721" sldId="272"/>
            <ac:spMk id="6" creationId="{A3760912-1030-4D12-A64F-B23042989F73}"/>
          </ac:spMkLst>
        </pc:spChg>
      </pc:sldChg>
      <pc:sldChg chg="del">
        <pc:chgData name="Lorenzo Carrera" userId="f1fc216e-37ce-4cf9-b40b-4dee4382dd96" providerId="ADAL" clId="{A4CAA049-2858-465E-BA70-5953A0A49269}" dt="2018-11-08T02:23:20.798" v="709" actId="2696"/>
        <pc:sldMkLst>
          <pc:docMk/>
          <pc:sldMk cId="1071556014" sldId="273"/>
        </pc:sldMkLst>
      </pc:sldChg>
      <pc:sldChg chg="addSp delSp modSp">
        <pc:chgData name="Lorenzo Carrera" userId="f1fc216e-37ce-4cf9-b40b-4dee4382dd96" providerId="ADAL" clId="{A4CAA049-2858-465E-BA70-5953A0A49269}" dt="2018-11-08T03:35:28.896" v="3077" actId="207"/>
        <pc:sldMkLst>
          <pc:docMk/>
          <pc:sldMk cId="1905919587" sldId="274"/>
        </pc:sldMkLst>
        <pc:spChg chg="del">
          <ac:chgData name="Lorenzo Carrera" userId="f1fc216e-37ce-4cf9-b40b-4dee4382dd96" providerId="ADAL" clId="{A4CAA049-2858-465E-BA70-5953A0A49269}" dt="2018-11-08T03:24:13.340" v="2769" actId="478"/>
          <ac:spMkLst>
            <pc:docMk/>
            <pc:sldMk cId="1905919587" sldId="274"/>
            <ac:spMk id="3" creationId="{D3F6A0CD-DF45-454C-9BF1-847D5CBA70AE}"/>
          </ac:spMkLst>
        </pc:spChg>
        <pc:spChg chg="add del mod">
          <ac:chgData name="Lorenzo Carrera" userId="f1fc216e-37ce-4cf9-b40b-4dee4382dd96" providerId="ADAL" clId="{A4CAA049-2858-465E-BA70-5953A0A49269}" dt="2018-11-08T03:24:16.200" v="2770" actId="478"/>
          <ac:spMkLst>
            <pc:docMk/>
            <pc:sldMk cId="1905919587" sldId="274"/>
            <ac:spMk id="6" creationId="{078D5F5E-E34F-49E1-843C-264A2212DBD8}"/>
          </ac:spMkLst>
        </pc:spChg>
        <pc:spChg chg="add mod">
          <ac:chgData name="Lorenzo Carrera" userId="f1fc216e-37ce-4cf9-b40b-4dee4382dd96" providerId="ADAL" clId="{A4CAA049-2858-465E-BA70-5953A0A49269}" dt="2018-11-08T03:35:28.896" v="3077" actId="207"/>
          <ac:spMkLst>
            <pc:docMk/>
            <pc:sldMk cId="1905919587" sldId="274"/>
            <ac:spMk id="8" creationId="{3E634A1A-E6AF-4F02-9449-1CB1A1777B50}"/>
          </ac:spMkLst>
        </pc:spChg>
        <pc:picChg chg="del">
          <ac:chgData name="Lorenzo Carrera" userId="f1fc216e-37ce-4cf9-b40b-4dee4382dd96" providerId="ADAL" clId="{A4CAA049-2858-465E-BA70-5953A0A49269}" dt="2018-11-08T03:29:50.997" v="2771" actId="478"/>
          <ac:picMkLst>
            <pc:docMk/>
            <pc:sldMk cId="1905919587" sldId="274"/>
            <ac:picMk id="4" creationId="{DB4DDAE9-51BC-484F-AA35-6D85226F5EE3}"/>
          </ac:picMkLst>
        </pc:picChg>
        <pc:picChg chg="add mod">
          <ac:chgData name="Lorenzo Carrera" userId="f1fc216e-37ce-4cf9-b40b-4dee4382dd96" providerId="ADAL" clId="{A4CAA049-2858-465E-BA70-5953A0A49269}" dt="2018-11-08T03:30:08.025" v="2777" actId="1076"/>
          <ac:picMkLst>
            <pc:docMk/>
            <pc:sldMk cId="1905919587" sldId="274"/>
            <ac:picMk id="7" creationId="{9CC60307-72A7-4A32-8CA1-078BE58BCF04}"/>
          </ac:picMkLst>
        </pc:picChg>
      </pc:sldChg>
      <pc:sldChg chg="addSp delSp modSp add">
        <pc:chgData name="Lorenzo Carrera" userId="f1fc216e-37ce-4cf9-b40b-4dee4382dd96" providerId="ADAL" clId="{A4CAA049-2858-465E-BA70-5953A0A49269}" dt="2018-11-08T03:32:41.709" v="2965" actId="20577"/>
        <pc:sldMkLst>
          <pc:docMk/>
          <pc:sldMk cId="1314445725" sldId="275"/>
        </pc:sldMkLst>
        <pc:spChg chg="mod">
          <ac:chgData name="Lorenzo Carrera" userId="f1fc216e-37ce-4cf9-b40b-4dee4382dd96" providerId="ADAL" clId="{A4CAA049-2858-465E-BA70-5953A0A49269}" dt="2018-11-08T03:32:41.709" v="2965" actId="20577"/>
          <ac:spMkLst>
            <pc:docMk/>
            <pc:sldMk cId="1314445725" sldId="275"/>
            <ac:spMk id="7" creationId="{6F8054D7-8B9F-4F75-AC8F-506FB510AB74}"/>
          </ac:spMkLst>
        </pc:spChg>
        <pc:picChg chg="add mod">
          <ac:chgData name="Lorenzo Carrera" userId="f1fc216e-37ce-4cf9-b40b-4dee4382dd96" providerId="ADAL" clId="{A4CAA049-2858-465E-BA70-5953A0A49269}" dt="2018-11-08T03:19:11.828" v="2544" actId="1036"/>
          <ac:picMkLst>
            <pc:docMk/>
            <pc:sldMk cId="1314445725" sldId="275"/>
            <ac:picMk id="5" creationId="{EA476A63-A15F-4164-A70D-9A7AD234E3B9}"/>
          </ac:picMkLst>
        </pc:picChg>
        <pc:picChg chg="add mod">
          <ac:chgData name="Lorenzo Carrera" userId="f1fc216e-37ce-4cf9-b40b-4dee4382dd96" providerId="ADAL" clId="{A4CAA049-2858-465E-BA70-5953A0A49269}" dt="2018-11-08T03:19:08.899" v="2539" actId="1036"/>
          <ac:picMkLst>
            <pc:docMk/>
            <pc:sldMk cId="1314445725" sldId="275"/>
            <ac:picMk id="9" creationId="{6DF3DDDC-6049-4B9B-9000-B3EC3AAE61E4}"/>
          </ac:picMkLst>
        </pc:picChg>
        <pc:picChg chg="add del mod modCrop">
          <ac:chgData name="Lorenzo Carrera" userId="f1fc216e-37ce-4cf9-b40b-4dee4382dd96" providerId="ADAL" clId="{A4CAA049-2858-465E-BA70-5953A0A49269}" dt="2018-11-08T03:14:24.888" v="2238" actId="478"/>
          <ac:picMkLst>
            <pc:docMk/>
            <pc:sldMk cId="1314445725" sldId="275"/>
            <ac:picMk id="10" creationId="{88C90E84-7AC9-42DB-94DA-F24DABF6038B}"/>
          </ac:picMkLst>
        </pc:picChg>
        <pc:cxnChg chg="mod">
          <ac:chgData name="Lorenzo Carrera" userId="f1fc216e-37ce-4cf9-b40b-4dee4382dd96" providerId="ADAL" clId="{A4CAA049-2858-465E-BA70-5953A0A49269}" dt="2018-11-08T03:15:57.572" v="2305" actId="1035"/>
          <ac:cxnSpMkLst>
            <pc:docMk/>
            <pc:sldMk cId="1314445725" sldId="275"/>
            <ac:cxnSpMk id="8" creationId="{BC2E0724-07CC-4785-9A94-AC0E24A5000C}"/>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noProof="0" dirty="0" smtClean="0">
                <a:solidFill>
                  <a:schemeClr val="tx1"/>
                </a:solidFill>
              </a:rPr>
              <a:t>Augmentation des fonds d'investissement des pays donateurs</a:t>
            </a:r>
            <a:endParaRPr lang="fr-FR" noProof="0" dirty="0">
              <a:solidFill>
                <a:schemeClr val="tx1"/>
              </a:solidFill>
            </a:endParaRPr>
          </a:p>
        </c:rich>
      </c:tx>
      <c:layout/>
      <c:overlay val="0"/>
      <c:spPr>
        <a:noFill/>
        <a:ln>
          <a:noFill/>
        </a:ln>
        <a:effectLst/>
      </c:spPr>
    </c:title>
    <c:autoTitleDeleted val="0"/>
    <c:plotArea>
      <c:layout/>
      <c:areaChart>
        <c:grouping val="stacked"/>
        <c:varyColors val="0"/>
        <c:ser>
          <c:idx val="0"/>
          <c:order val="0"/>
          <c:tx>
            <c:strRef>
              <c:f>Sheet1!$B$1</c:f>
              <c:strCache>
                <c:ptCount val="1"/>
                <c:pt idx="0">
                  <c:v>Series 1</c:v>
                </c:pt>
              </c:strCache>
            </c:strRef>
          </c:tx>
          <c:spPr>
            <a:solidFill>
              <a:schemeClr val="accent2">
                <a:tint val="40000"/>
              </a:schemeClr>
            </a:solidFill>
            <a:ln>
              <a:noFill/>
            </a:ln>
            <a:effectLst/>
          </c:spPr>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1.1000000000000001</c:v>
                </c:pt>
                <c:pt idx="1">
                  <c:v>1.2</c:v>
                </c:pt>
                <c:pt idx="2">
                  <c:v>1.2</c:v>
                </c:pt>
                <c:pt idx="3">
                  <c:v>1.2</c:v>
                </c:pt>
              </c:numCache>
            </c:numRef>
          </c:val>
          <c:extLst xmlns:c16r2="http://schemas.microsoft.com/office/drawing/2015/06/chart">
            <c:ext xmlns:c16="http://schemas.microsoft.com/office/drawing/2014/chart" uri="{C3380CC4-5D6E-409C-BE32-E72D297353CC}">
              <c16:uniqueId val="{00000000-CD45-054A-B54C-4811B6E6F0D2}"/>
            </c:ext>
          </c:extLst>
        </c:ser>
        <c:ser>
          <c:idx val="1"/>
          <c:order val="1"/>
          <c:tx>
            <c:strRef>
              <c:f>Sheet1!$C$1</c:f>
              <c:strCache>
                <c:ptCount val="1"/>
                <c:pt idx="0">
                  <c:v>Series 2</c:v>
                </c:pt>
              </c:strCache>
            </c:strRef>
          </c:tx>
          <c:spPr>
            <a:solidFill>
              <a:schemeClr val="accent2">
                <a:tint val="50000"/>
              </a:schemeClr>
            </a:solidFill>
            <a:ln>
              <a:noFill/>
            </a:ln>
            <a:effectLst/>
          </c:spPr>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5.2</c:v>
                </c:pt>
                <c:pt idx="1">
                  <c:v>5.2</c:v>
                </c:pt>
                <c:pt idx="2">
                  <c:v>5.2</c:v>
                </c:pt>
                <c:pt idx="3">
                  <c:v>5.2</c:v>
                </c:pt>
              </c:numCache>
            </c:numRef>
          </c:val>
          <c:extLst xmlns:c16r2="http://schemas.microsoft.com/office/drawing/2015/06/chart">
            <c:ext xmlns:c16="http://schemas.microsoft.com/office/drawing/2014/chart" uri="{C3380CC4-5D6E-409C-BE32-E72D297353CC}">
              <c16:uniqueId val="{00000001-CD45-054A-B54C-4811B6E6F0D2}"/>
            </c:ext>
          </c:extLst>
        </c:ser>
        <c:ser>
          <c:idx val="2"/>
          <c:order val="2"/>
          <c:tx>
            <c:strRef>
              <c:f>Sheet1!$D$1</c:f>
              <c:strCache>
                <c:ptCount val="1"/>
                <c:pt idx="0">
                  <c:v>Series 3</c:v>
                </c:pt>
              </c:strCache>
            </c:strRef>
          </c:tx>
          <c:spPr>
            <a:solidFill>
              <a:schemeClr val="accent2">
                <a:tint val="60000"/>
              </a:schemeClr>
            </a:solidFill>
            <a:ln>
              <a:noFill/>
            </a:ln>
            <a:effectLst/>
          </c:spPr>
          <c:cat>
            <c:numRef>
              <c:f>Sheet1!$A$2:$A$5</c:f>
              <c:numCache>
                <c:formatCode>General</c:formatCode>
                <c:ptCount val="4"/>
                <c:pt idx="0">
                  <c:v>2016</c:v>
                </c:pt>
                <c:pt idx="1">
                  <c:v>2017</c:v>
                </c:pt>
                <c:pt idx="2">
                  <c:v>2018</c:v>
                </c:pt>
                <c:pt idx="3">
                  <c:v>2019</c:v>
                </c:pt>
              </c:numCache>
            </c:numRef>
          </c:cat>
          <c:val>
            <c:numRef>
              <c:f>Sheet1!$D$2:$D$5</c:f>
              <c:numCache>
                <c:formatCode>General</c:formatCode>
                <c:ptCount val="4"/>
                <c:pt idx="0">
                  <c:v>0.35</c:v>
                </c:pt>
                <c:pt idx="1">
                  <c:v>0.35</c:v>
                </c:pt>
                <c:pt idx="2">
                  <c:v>0.35</c:v>
                </c:pt>
                <c:pt idx="3">
                  <c:v>0.35</c:v>
                </c:pt>
              </c:numCache>
            </c:numRef>
          </c:val>
          <c:extLst xmlns:c16r2="http://schemas.microsoft.com/office/drawing/2015/06/chart">
            <c:ext xmlns:c16="http://schemas.microsoft.com/office/drawing/2014/chart" uri="{C3380CC4-5D6E-409C-BE32-E72D297353CC}">
              <c16:uniqueId val="{00000002-CD45-054A-B54C-4811B6E6F0D2}"/>
            </c:ext>
          </c:extLst>
        </c:ser>
        <c:ser>
          <c:idx val="3"/>
          <c:order val="3"/>
          <c:tx>
            <c:strRef>
              <c:f>Sheet1!$E$1</c:f>
              <c:strCache>
                <c:ptCount val="1"/>
                <c:pt idx="0">
                  <c:v>series 4</c:v>
                </c:pt>
              </c:strCache>
            </c:strRef>
          </c:tx>
          <c:spPr>
            <a:solidFill>
              <a:schemeClr val="accent2">
                <a:tint val="70000"/>
              </a:schemeClr>
            </a:solidFill>
            <a:ln>
              <a:noFill/>
            </a:ln>
            <a:effectLst/>
          </c:spPr>
          <c:cat>
            <c:numRef>
              <c:f>Sheet1!$A$2:$A$5</c:f>
              <c:numCache>
                <c:formatCode>General</c:formatCode>
                <c:ptCount val="4"/>
                <c:pt idx="0">
                  <c:v>2016</c:v>
                </c:pt>
                <c:pt idx="1">
                  <c:v>2017</c:v>
                </c:pt>
                <c:pt idx="2">
                  <c:v>2018</c:v>
                </c:pt>
                <c:pt idx="3">
                  <c:v>2019</c:v>
                </c:pt>
              </c:numCache>
            </c:numRef>
          </c:cat>
          <c:val>
            <c:numRef>
              <c:f>Sheet1!$E$2:$E$5</c:f>
              <c:numCache>
                <c:formatCode>General</c:formatCode>
                <c:ptCount val="4"/>
                <c:pt idx="1">
                  <c:v>3.1</c:v>
                </c:pt>
                <c:pt idx="2">
                  <c:v>3.1</c:v>
                </c:pt>
                <c:pt idx="3">
                  <c:v>3.1</c:v>
                </c:pt>
              </c:numCache>
            </c:numRef>
          </c:val>
          <c:extLst xmlns:c16r2="http://schemas.microsoft.com/office/drawing/2015/06/chart">
            <c:ext xmlns:c16="http://schemas.microsoft.com/office/drawing/2014/chart" uri="{C3380CC4-5D6E-409C-BE32-E72D297353CC}">
              <c16:uniqueId val="{00000003-CD45-054A-B54C-4811B6E6F0D2}"/>
            </c:ext>
          </c:extLst>
        </c:ser>
        <c:ser>
          <c:idx val="4"/>
          <c:order val="4"/>
          <c:tx>
            <c:strRef>
              <c:f>Sheet1!$F$1</c:f>
              <c:strCache>
                <c:ptCount val="1"/>
                <c:pt idx="0">
                  <c:v>series 5</c:v>
                </c:pt>
              </c:strCache>
            </c:strRef>
          </c:tx>
          <c:spPr>
            <a:solidFill>
              <a:schemeClr val="accent2">
                <a:tint val="80000"/>
              </a:schemeClr>
            </a:solidFill>
            <a:ln>
              <a:noFill/>
            </a:ln>
            <a:effectLst/>
          </c:spPr>
          <c:cat>
            <c:numRef>
              <c:f>Sheet1!$A$2:$A$5</c:f>
              <c:numCache>
                <c:formatCode>General</c:formatCode>
                <c:ptCount val="4"/>
                <c:pt idx="0">
                  <c:v>2016</c:v>
                </c:pt>
                <c:pt idx="1">
                  <c:v>2017</c:v>
                </c:pt>
                <c:pt idx="2">
                  <c:v>2018</c:v>
                </c:pt>
                <c:pt idx="3">
                  <c:v>2019</c:v>
                </c:pt>
              </c:numCache>
            </c:numRef>
          </c:cat>
          <c:val>
            <c:numRef>
              <c:f>Sheet1!$F$2:$F$5</c:f>
              <c:numCache>
                <c:formatCode>General</c:formatCode>
                <c:ptCount val="4"/>
                <c:pt idx="1">
                  <c:v>1.5</c:v>
                </c:pt>
                <c:pt idx="2">
                  <c:v>1.5</c:v>
                </c:pt>
                <c:pt idx="3">
                  <c:v>1.5</c:v>
                </c:pt>
              </c:numCache>
            </c:numRef>
          </c:val>
          <c:extLst xmlns:c16r2="http://schemas.microsoft.com/office/drawing/2015/06/chart">
            <c:ext xmlns:c16="http://schemas.microsoft.com/office/drawing/2014/chart" uri="{C3380CC4-5D6E-409C-BE32-E72D297353CC}">
              <c16:uniqueId val="{00000004-CD45-054A-B54C-4811B6E6F0D2}"/>
            </c:ext>
          </c:extLst>
        </c:ser>
        <c:ser>
          <c:idx val="5"/>
          <c:order val="5"/>
          <c:tx>
            <c:strRef>
              <c:f>Sheet1!$G$1</c:f>
              <c:strCache>
                <c:ptCount val="1"/>
                <c:pt idx="0">
                  <c:v>series 6</c:v>
                </c:pt>
              </c:strCache>
            </c:strRef>
          </c:tx>
          <c:spPr>
            <a:solidFill>
              <a:schemeClr val="accent2">
                <a:tint val="90000"/>
              </a:schemeClr>
            </a:solidFill>
            <a:ln>
              <a:noFill/>
            </a:ln>
            <a:effectLst/>
          </c:spPr>
          <c:cat>
            <c:numRef>
              <c:f>Sheet1!$A$2:$A$5</c:f>
              <c:numCache>
                <c:formatCode>General</c:formatCode>
                <c:ptCount val="4"/>
                <c:pt idx="0">
                  <c:v>2016</c:v>
                </c:pt>
                <c:pt idx="1">
                  <c:v>2017</c:v>
                </c:pt>
                <c:pt idx="2">
                  <c:v>2018</c:v>
                </c:pt>
                <c:pt idx="3">
                  <c:v>2019</c:v>
                </c:pt>
              </c:numCache>
            </c:numRef>
          </c:cat>
          <c:val>
            <c:numRef>
              <c:f>Sheet1!$G$2:$G$5</c:f>
              <c:numCache>
                <c:formatCode>General</c:formatCode>
                <c:ptCount val="4"/>
                <c:pt idx="1">
                  <c:v>5.6</c:v>
                </c:pt>
                <c:pt idx="2">
                  <c:v>5.6</c:v>
                </c:pt>
                <c:pt idx="3">
                  <c:v>5.6</c:v>
                </c:pt>
              </c:numCache>
            </c:numRef>
          </c:val>
          <c:extLst xmlns:c16r2="http://schemas.microsoft.com/office/drawing/2015/06/chart">
            <c:ext xmlns:c16="http://schemas.microsoft.com/office/drawing/2014/chart" uri="{C3380CC4-5D6E-409C-BE32-E72D297353CC}">
              <c16:uniqueId val="{00000005-CD45-054A-B54C-4811B6E6F0D2}"/>
            </c:ext>
          </c:extLst>
        </c:ser>
        <c:ser>
          <c:idx val="6"/>
          <c:order val="6"/>
          <c:tx>
            <c:strRef>
              <c:f>Sheet1!$H$1</c:f>
              <c:strCache>
                <c:ptCount val="1"/>
                <c:pt idx="0">
                  <c:v>series 7</c:v>
                </c:pt>
              </c:strCache>
            </c:strRef>
          </c:tx>
          <c:spPr>
            <a:solidFill>
              <a:schemeClr val="accent2"/>
            </a:solidFill>
            <a:ln>
              <a:noFill/>
            </a:ln>
            <a:effectLst/>
          </c:spPr>
          <c:cat>
            <c:numRef>
              <c:f>Sheet1!$A$2:$A$5</c:f>
              <c:numCache>
                <c:formatCode>General</c:formatCode>
                <c:ptCount val="4"/>
                <c:pt idx="0">
                  <c:v>2016</c:v>
                </c:pt>
                <c:pt idx="1">
                  <c:v>2017</c:v>
                </c:pt>
                <c:pt idx="2">
                  <c:v>2018</c:v>
                </c:pt>
                <c:pt idx="3">
                  <c:v>2019</c:v>
                </c:pt>
              </c:numCache>
            </c:numRef>
          </c:cat>
          <c:val>
            <c:numRef>
              <c:f>Sheet1!$H$2:$H$5</c:f>
              <c:numCache>
                <c:formatCode>General</c:formatCode>
                <c:ptCount val="4"/>
                <c:pt idx="1">
                  <c:v>1.1000000000000001</c:v>
                </c:pt>
                <c:pt idx="2">
                  <c:v>1.1000000000000001</c:v>
                </c:pt>
                <c:pt idx="3">
                  <c:v>1.1000000000000001</c:v>
                </c:pt>
              </c:numCache>
            </c:numRef>
          </c:val>
          <c:extLst xmlns:c16r2="http://schemas.microsoft.com/office/drawing/2015/06/chart">
            <c:ext xmlns:c16="http://schemas.microsoft.com/office/drawing/2014/chart" uri="{C3380CC4-5D6E-409C-BE32-E72D297353CC}">
              <c16:uniqueId val="{00000006-CD45-054A-B54C-4811B6E6F0D2}"/>
            </c:ext>
          </c:extLst>
        </c:ser>
        <c:ser>
          <c:idx val="7"/>
          <c:order val="7"/>
          <c:tx>
            <c:strRef>
              <c:f>Sheet1!$I$1</c:f>
              <c:strCache>
                <c:ptCount val="1"/>
                <c:pt idx="0">
                  <c:v>series 8</c:v>
                </c:pt>
              </c:strCache>
            </c:strRef>
          </c:tx>
          <c:spPr>
            <a:solidFill>
              <a:schemeClr val="accent2">
                <a:shade val="90000"/>
              </a:schemeClr>
            </a:solidFill>
            <a:ln>
              <a:noFill/>
            </a:ln>
            <a:effectLst/>
          </c:spPr>
          <c:cat>
            <c:numRef>
              <c:f>Sheet1!$A$2:$A$5</c:f>
              <c:numCache>
                <c:formatCode>General</c:formatCode>
                <c:ptCount val="4"/>
                <c:pt idx="0">
                  <c:v>2016</c:v>
                </c:pt>
                <c:pt idx="1">
                  <c:v>2017</c:v>
                </c:pt>
                <c:pt idx="2">
                  <c:v>2018</c:v>
                </c:pt>
                <c:pt idx="3">
                  <c:v>2019</c:v>
                </c:pt>
              </c:numCache>
            </c:numRef>
          </c:cat>
          <c:val>
            <c:numRef>
              <c:f>Sheet1!$I$2:$I$5</c:f>
              <c:numCache>
                <c:formatCode>General</c:formatCode>
                <c:ptCount val="4"/>
                <c:pt idx="1">
                  <c:v>2.04</c:v>
                </c:pt>
                <c:pt idx="2">
                  <c:v>2.04</c:v>
                </c:pt>
                <c:pt idx="3">
                  <c:v>2.04</c:v>
                </c:pt>
              </c:numCache>
            </c:numRef>
          </c:val>
          <c:extLst xmlns:c16r2="http://schemas.microsoft.com/office/drawing/2015/06/chart">
            <c:ext xmlns:c16="http://schemas.microsoft.com/office/drawing/2014/chart" uri="{C3380CC4-5D6E-409C-BE32-E72D297353CC}">
              <c16:uniqueId val="{00000007-CD45-054A-B54C-4811B6E6F0D2}"/>
            </c:ext>
          </c:extLst>
        </c:ser>
        <c:ser>
          <c:idx val="8"/>
          <c:order val="8"/>
          <c:tx>
            <c:strRef>
              <c:f>Sheet1!$J$1</c:f>
              <c:strCache>
                <c:ptCount val="1"/>
                <c:pt idx="0">
                  <c:v>series 9</c:v>
                </c:pt>
              </c:strCache>
            </c:strRef>
          </c:tx>
          <c:spPr>
            <a:solidFill>
              <a:schemeClr val="accent2">
                <a:shade val="80000"/>
              </a:schemeClr>
            </a:solidFill>
            <a:ln>
              <a:noFill/>
            </a:ln>
            <a:effectLst/>
          </c:spPr>
          <c:cat>
            <c:numRef>
              <c:f>Sheet1!$A$2:$A$5</c:f>
              <c:numCache>
                <c:formatCode>General</c:formatCode>
                <c:ptCount val="4"/>
                <c:pt idx="0">
                  <c:v>2016</c:v>
                </c:pt>
                <c:pt idx="1">
                  <c:v>2017</c:v>
                </c:pt>
                <c:pt idx="2">
                  <c:v>2018</c:v>
                </c:pt>
                <c:pt idx="3">
                  <c:v>2019</c:v>
                </c:pt>
              </c:numCache>
            </c:numRef>
          </c:cat>
          <c:val>
            <c:numRef>
              <c:f>Sheet1!$J$2:$J$5</c:f>
              <c:numCache>
                <c:formatCode>General</c:formatCode>
                <c:ptCount val="4"/>
                <c:pt idx="2">
                  <c:v>1.5</c:v>
                </c:pt>
                <c:pt idx="3">
                  <c:v>1.5</c:v>
                </c:pt>
              </c:numCache>
            </c:numRef>
          </c:val>
          <c:extLst xmlns:c16r2="http://schemas.microsoft.com/office/drawing/2015/06/chart">
            <c:ext xmlns:c16="http://schemas.microsoft.com/office/drawing/2014/chart" uri="{C3380CC4-5D6E-409C-BE32-E72D297353CC}">
              <c16:uniqueId val="{00000008-CD45-054A-B54C-4811B6E6F0D2}"/>
            </c:ext>
          </c:extLst>
        </c:ser>
        <c:ser>
          <c:idx val="9"/>
          <c:order val="9"/>
          <c:tx>
            <c:strRef>
              <c:f>Sheet1!$K$1</c:f>
              <c:strCache>
                <c:ptCount val="1"/>
                <c:pt idx="0">
                  <c:v>series 10</c:v>
                </c:pt>
              </c:strCache>
            </c:strRef>
          </c:tx>
          <c:spPr>
            <a:solidFill>
              <a:schemeClr val="accent2">
                <a:shade val="70000"/>
              </a:schemeClr>
            </a:solidFill>
            <a:ln>
              <a:noFill/>
            </a:ln>
            <a:effectLst/>
          </c:spPr>
          <c:cat>
            <c:numRef>
              <c:f>Sheet1!$A$2:$A$5</c:f>
              <c:numCache>
                <c:formatCode>General</c:formatCode>
                <c:ptCount val="4"/>
                <c:pt idx="0">
                  <c:v>2016</c:v>
                </c:pt>
                <c:pt idx="1">
                  <c:v>2017</c:v>
                </c:pt>
                <c:pt idx="2">
                  <c:v>2018</c:v>
                </c:pt>
                <c:pt idx="3">
                  <c:v>2019</c:v>
                </c:pt>
              </c:numCache>
            </c:numRef>
          </c:cat>
          <c:val>
            <c:numRef>
              <c:f>Sheet1!$K$2:$K$5</c:f>
              <c:numCache>
                <c:formatCode>General</c:formatCode>
                <c:ptCount val="4"/>
                <c:pt idx="2">
                  <c:v>5.9</c:v>
                </c:pt>
                <c:pt idx="3">
                  <c:v>5.9</c:v>
                </c:pt>
              </c:numCache>
            </c:numRef>
          </c:val>
          <c:extLst xmlns:c16r2="http://schemas.microsoft.com/office/drawing/2015/06/chart">
            <c:ext xmlns:c16="http://schemas.microsoft.com/office/drawing/2014/chart" uri="{C3380CC4-5D6E-409C-BE32-E72D297353CC}">
              <c16:uniqueId val="{00000009-CD45-054A-B54C-4811B6E6F0D2}"/>
            </c:ext>
          </c:extLst>
        </c:ser>
        <c:ser>
          <c:idx val="10"/>
          <c:order val="10"/>
          <c:tx>
            <c:strRef>
              <c:f>Sheet1!$L$1</c:f>
              <c:strCache>
                <c:ptCount val="1"/>
                <c:pt idx="0">
                  <c:v>series 11</c:v>
                </c:pt>
              </c:strCache>
            </c:strRef>
          </c:tx>
          <c:spPr>
            <a:solidFill>
              <a:schemeClr val="accent2">
                <a:shade val="60000"/>
              </a:schemeClr>
            </a:solidFill>
            <a:ln>
              <a:noFill/>
            </a:ln>
            <a:effectLst/>
          </c:spPr>
          <c:cat>
            <c:numRef>
              <c:f>Sheet1!$A$2:$A$5</c:f>
              <c:numCache>
                <c:formatCode>General</c:formatCode>
                <c:ptCount val="4"/>
                <c:pt idx="0">
                  <c:v>2016</c:v>
                </c:pt>
                <c:pt idx="1">
                  <c:v>2017</c:v>
                </c:pt>
                <c:pt idx="2">
                  <c:v>2018</c:v>
                </c:pt>
                <c:pt idx="3">
                  <c:v>2019</c:v>
                </c:pt>
              </c:numCache>
            </c:numRef>
          </c:cat>
          <c:val>
            <c:numRef>
              <c:f>Sheet1!$L$2:$L$5</c:f>
              <c:numCache>
                <c:formatCode>General</c:formatCode>
                <c:ptCount val="4"/>
                <c:pt idx="2">
                  <c:v>1.1000000000000001</c:v>
                </c:pt>
                <c:pt idx="3">
                  <c:v>1.1000000000000001</c:v>
                </c:pt>
              </c:numCache>
            </c:numRef>
          </c:val>
          <c:extLst xmlns:c16r2="http://schemas.microsoft.com/office/drawing/2015/06/chart">
            <c:ext xmlns:c16="http://schemas.microsoft.com/office/drawing/2014/chart" uri="{C3380CC4-5D6E-409C-BE32-E72D297353CC}">
              <c16:uniqueId val="{0000000A-CD45-054A-B54C-4811B6E6F0D2}"/>
            </c:ext>
          </c:extLst>
        </c:ser>
        <c:ser>
          <c:idx val="11"/>
          <c:order val="11"/>
          <c:tx>
            <c:strRef>
              <c:f>Sheet1!$M$1</c:f>
              <c:strCache>
                <c:ptCount val="1"/>
                <c:pt idx="0">
                  <c:v>series12</c:v>
                </c:pt>
              </c:strCache>
            </c:strRef>
          </c:tx>
          <c:spPr>
            <a:solidFill>
              <a:schemeClr val="accent2">
                <a:shade val="50000"/>
              </a:schemeClr>
            </a:solidFill>
            <a:ln>
              <a:noFill/>
            </a:ln>
            <a:effectLst/>
          </c:spPr>
          <c:cat>
            <c:numRef>
              <c:f>Sheet1!$A$2:$A$5</c:f>
              <c:numCache>
                <c:formatCode>General</c:formatCode>
                <c:ptCount val="4"/>
                <c:pt idx="0">
                  <c:v>2016</c:v>
                </c:pt>
                <c:pt idx="1">
                  <c:v>2017</c:v>
                </c:pt>
                <c:pt idx="2">
                  <c:v>2018</c:v>
                </c:pt>
                <c:pt idx="3">
                  <c:v>2019</c:v>
                </c:pt>
              </c:numCache>
            </c:numRef>
          </c:cat>
          <c:val>
            <c:numRef>
              <c:f>Sheet1!$M$2:$M$5</c:f>
              <c:numCache>
                <c:formatCode>General</c:formatCode>
                <c:ptCount val="4"/>
                <c:pt idx="2">
                  <c:v>2.157</c:v>
                </c:pt>
                <c:pt idx="3">
                  <c:v>2.157</c:v>
                </c:pt>
              </c:numCache>
            </c:numRef>
          </c:val>
          <c:extLst xmlns:c16r2="http://schemas.microsoft.com/office/drawing/2015/06/chart">
            <c:ext xmlns:c16="http://schemas.microsoft.com/office/drawing/2014/chart" uri="{C3380CC4-5D6E-409C-BE32-E72D297353CC}">
              <c16:uniqueId val="{0000000B-CD45-054A-B54C-4811B6E6F0D2}"/>
            </c:ext>
          </c:extLst>
        </c:ser>
        <c:ser>
          <c:idx val="12"/>
          <c:order val="12"/>
          <c:tx>
            <c:strRef>
              <c:f>Sheet1!$N$1</c:f>
              <c:strCache>
                <c:ptCount val="1"/>
                <c:pt idx="0">
                  <c:v>series 13</c:v>
                </c:pt>
              </c:strCache>
            </c:strRef>
          </c:tx>
          <c:spPr>
            <a:solidFill>
              <a:schemeClr val="accent2">
                <a:shade val="40000"/>
              </a:schemeClr>
            </a:solidFill>
            <a:ln>
              <a:noFill/>
            </a:ln>
            <a:effectLst/>
          </c:spPr>
          <c:cat>
            <c:numRef>
              <c:f>Sheet1!$A$2:$A$5</c:f>
              <c:numCache>
                <c:formatCode>General</c:formatCode>
                <c:ptCount val="4"/>
                <c:pt idx="0">
                  <c:v>2016</c:v>
                </c:pt>
                <c:pt idx="1">
                  <c:v>2017</c:v>
                </c:pt>
                <c:pt idx="2">
                  <c:v>2018</c:v>
                </c:pt>
                <c:pt idx="3">
                  <c:v>2019</c:v>
                </c:pt>
              </c:numCache>
            </c:numRef>
          </c:cat>
          <c:val>
            <c:numRef>
              <c:f>Sheet1!$N$2:$N$5</c:f>
              <c:numCache>
                <c:formatCode>General</c:formatCode>
                <c:ptCount val="4"/>
                <c:pt idx="3">
                  <c:v>9</c:v>
                </c:pt>
              </c:numCache>
            </c:numRef>
          </c:val>
          <c:extLst xmlns:c16r2="http://schemas.microsoft.com/office/drawing/2015/06/chart">
            <c:ext xmlns:c16="http://schemas.microsoft.com/office/drawing/2014/chart" uri="{C3380CC4-5D6E-409C-BE32-E72D297353CC}">
              <c16:uniqueId val="{0000000C-CD45-054A-B54C-4811B6E6F0D2}"/>
            </c:ext>
          </c:extLst>
        </c:ser>
        <c:dLbls>
          <c:showLegendKey val="0"/>
          <c:showVal val="0"/>
          <c:showCatName val="0"/>
          <c:showSerName val="0"/>
          <c:showPercent val="0"/>
          <c:showBubbleSize val="0"/>
        </c:dLbls>
        <c:axId val="32742784"/>
        <c:axId val="32752768"/>
      </c:areaChart>
      <c:catAx>
        <c:axId val="3274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52768"/>
        <c:crosses val="autoZero"/>
        <c:auto val="1"/>
        <c:lblAlgn val="ctr"/>
        <c:lblOffset val="100"/>
        <c:noMultiLvlLbl val="0"/>
      </c:catAx>
      <c:valAx>
        <c:axId val="3275276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742784"/>
        <c:crosses val="autoZero"/>
        <c:crossBetween val="midCat"/>
        <c:majorUnit val="20"/>
        <c:minorUnit val="1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893F19A-9E77-4F47-AC9F-71285AC2EBB8}" type="datetimeFigureOut">
              <a:rPr lang="en-US" smtClean="0"/>
              <a:t>16/11/2018</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5950F00-915E-447B-A0E3-28C8CEB58CC2}" type="slidenum">
              <a:rPr lang="en-US" smtClean="0"/>
              <a:t>‹#›</a:t>
            </a:fld>
            <a:endParaRPr lang="en-US"/>
          </a:p>
        </p:txBody>
      </p:sp>
    </p:spTree>
    <p:extLst>
      <p:ext uri="{BB962C8B-B14F-4D97-AF65-F5344CB8AC3E}">
        <p14:creationId xmlns:p14="http://schemas.microsoft.com/office/powerpoint/2010/main" val="274537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0DBDC6-AE5D-40EB-B064-ED83E9FC496F}"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306240781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gfdrr.org/" TargetMode="External"/><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hyperlink" Target="https://www.gfdrr.org/" TargetMode="External"/><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2">
            <a:extLst>
              <a:ext uri="{FF2B5EF4-FFF2-40B4-BE49-F238E27FC236}">
                <a16:creationId xmlns="" xmlns:a16="http://schemas.microsoft.com/office/drawing/2014/main" id="{C17AC7DA-7E90-48A8-9AC5-E065B2A2A32C}"/>
              </a:ext>
            </a:extLst>
          </p:cNvPr>
          <p:cNvPicPr>
            <a:picLocks noChangeAspect="1" noChangeArrowheads="1"/>
          </p:cNvPicPr>
          <p:nvPr/>
        </p:nvPicPr>
        <p:blipFill>
          <a:blip r:embed="rId2" cstate="print"/>
          <a:srcRect/>
          <a:stretch>
            <a:fillRect/>
          </a:stretch>
        </p:blipFill>
        <p:spPr bwMode="auto">
          <a:xfrm>
            <a:off x="1446992" y="4916556"/>
            <a:ext cx="630070" cy="407692"/>
          </a:xfrm>
          <a:prstGeom prst="rect">
            <a:avLst/>
          </a:prstGeom>
          <a:noFill/>
          <a:ln w="9525">
            <a:noFill/>
            <a:miter lim="800000"/>
            <a:headEnd/>
            <a:tailEnd/>
          </a:ln>
        </p:spPr>
      </p:pic>
      <p:pic>
        <p:nvPicPr>
          <p:cNvPr id="8" name="Picture 3">
            <a:extLst>
              <a:ext uri="{FF2B5EF4-FFF2-40B4-BE49-F238E27FC236}">
                <a16:creationId xmlns="" xmlns:a16="http://schemas.microsoft.com/office/drawing/2014/main" id="{984112A4-7394-41B2-BE31-A760547DF5A7}"/>
              </a:ext>
            </a:extLst>
          </p:cNvPr>
          <p:cNvPicPr>
            <a:picLocks noChangeAspect="1" noChangeArrowheads="1"/>
          </p:cNvPicPr>
          <p:nvPr/>
        </p:nvPicPr>
        <p:blipFill>
          <a:blip r:embed="rId3" cstate="print"/>
          <a:srcRect/>
          <a:stretch>
            <a:fillRect/>
          </a:stretch>
        </p:blipFill>
        <p:spPr bwMode="auto">
          <a:xfrm>
            <a:off x="5015668" y="4888185"/>
            <a:ext cx="702422" cy="444755"/>
          </a:xfrm>
          <a:prstGeom prst="rect">
            <a:avLst/>
          </a:prstGeom>
          <a:noFill/>
          <a:ln w="9525">
            <a:noFill/>
            <a:miter lim="800000"/>
            <a:headEnd/>
            <a:tailEnd/>
          </a:ln>
        </p:spPr>
      </p:pic>
      <p:pic>
        <p:nvPicPr>
          <p:cNvPr id="9" name="Picture 4">
            <a:extLst>
              <a:ext uri="{FF2B5EF4-FFF2-40B4-BE49-F238E27FC236}">
                <a16:creationId xmlns="" xmlns:a16="http://schemas.microsoft.com/office/drawing/2014/main" id="{A59FFA06-562E-411A-8F9C-D61EBADB8F50}"/>
              </a:ext>
            </a:extLst>
          </p:cNvPr>
          <p:cNvPicPr>
            <a:picLocks noChangeAspect="1" noChangeArrowheads="1"/>
          </p:cNvPicPr>
          <p:nvPr/>
        </p:nvPicPr>
        <p:blipFill>
          <a:blip r:embed="rId4" cstate="print"/>
          <a:srcRect/>
          <a:stretch>
            <a:fillRect/>
          </a:stretch>
        </p:blipFill>
        <p:spPr bwMode="auto">
          <a:xfrm>
            <a:off x="494888" y="4901134"/>
            <a:ext cx="654825" cy="431805"/>
          </a:xfrm>
          <a:prstGeom prst="rect">
            <a:avLst/>
          </a:prstGeom>
          <a:noFill/>
          <a:ln w="9525">
            <a:noFill/>
            <a:miter lim="800000"/>
            <a:headEnd/>
            <a:tailEnd/>
          </a:ln>
        </p:spPr>
      </p:pic>
      <p:pic>
        <p:nvPicPr>
          <p:cNvPr id="10" name="Picture 5">
            <a:extLst>
              <a:ext uri="{FF2B5EF4-FFF2-40B4-BE49-F238E27FC236}">
                <a16:creationId xmlns="" xmlns:a16="http://schemas.microsoft.com/office/drawing/2014/main" id="{C6ECC460-1704-4F57-8F43-B5D8A0307CB3}"/>
              </a:ext>
            </a:extLst>
          </p:cNvPr>
          <p:cNvPicPr>
            <a:picLocks noChangeAspect="1" noChangeArrowheads="1"/>
          </p:cNvPicPr>
          <p:nvPr/>
        </p:nvPicPr>
        <p:blipFill>
          <a:blip r:embed="rId5" cstate="print"/>
          <a:srcRect/>
          <a:stretch>
            <a:fillRect/>
          </a:stretch>
        </p:blipFill>
        <p:spPr bwMode="auto">
          <a:xfrm>
            <a:off x="2362379" y="4917564"/>
            <a:ext cx="677673" cy="419842"/>
          </a:xfrm>
          <a:prstGeom prst="rect">
            <a:avLst/>
          </a:prstGeom>
          <a:noFill/>
          <a:ln w="9525">
            <a:noFill/>
            <a:miter lim="800000"/>
            <a:headEnd/>
            <a:tailEnd/>
          </a:ln>
        </p:spPr>
      </p:pic>
      <p:pic>
        <p:nvPicPr>
          <p:cNvPr id="11" name="Picture 7">
            <a:extLst>
              <a:ext uri="{FF2B5EF4-FFF2-40B4-BE49-F238E27FC236}">
                <a16:creationId xmlns="" xmlns:a16="http://schemas.microsoft.com/office/drawing/2014/main" id="{2A3553C2-1F2C-4CB6-9BBB-5F19D5E499C8}"/>
              </a:ext>
            </a:extLst>
          </p:cNvPr>
          <p:cNvPicPr>
            <a:picLocks noChangeAspect="1" noChangeArrowheads="1"/>
          </p:cNvPicPr>
          <p:nvPr/>
        </p:nvPicPr>
        <p:blipFill>
          <a:blip r:embed="rId6" cstate="print"/>
          <a:srcRect/>
          <a:stretch>
            <a:fillRect/>
          </a:stretch>
        </p:blipFill>
        <p:spPr bwMode="auto">
          <a:xfrm>
            <a:off x="4137314" y="4901137"/>
            <a:ext cx="593007" cy="418853"/>
          </a:xfrm>
          <a:prstGeom prst="rect">
            <a:avLst/>
          </a:prstGeom>
          <a:noFill/>
          <a:ln w="9525">
            <a:noFill/>
            <a:miter lim="800000"/>
            <a:headEnd/>
            <a:tailEnd/>
          </a:ln>
        </p:spPr>
      </p:pic>
      <p:pic>
        <p:nvPicPr>
          <p:cNvPr id="12" name="Picture 8">
            <a:extLst>
              <a:ext uri="{FF2B5EF4-FFF2-40B4-BE49-F238E27FC236}">
                <a16:creationId xmlns="" xmlns:a16="http://schemas.microsoft.com/office/drawing/2014/main" id="{6227174B-CB99-45B2-8509-78B72631FEA7}"/>
              </a:ext>
            </a:extLst>
          </p:cNvPr>
          <p:cNvPicPr>
            <a:picLocks noChangeAspect="1" noChangeArrowheads="1"/>
          </p:cNvPicPr>
          <p:nvPr/>
        </p:nvPicPr>
        <p:blipFill>
          <a:blip r:embed="rId7" cstate="print"/>
          <a:srcRect/>
          <a:stretch>
            <a:fillRect/>
          </a:stretch>
        </p:blipFill>
        <p:spPr bwMode="auto">
          <a:xfrm>
            <a:off x="3210566" y="4884803"/>
            <a:ext cx="630070" cy="423113"/>
          </a:xfrm>
          <a:prstGeom prst="rect">
            <a:avLst/>
          </a:prstGeom>
          <a:noFill/>
          <a:ln w="9525">
            <a:noFill/>
            <a:miter lim="800000"/>
            <a:headEnd/>
            <a:tailEnd/>
          </a:ln>
        </p:spPr>
      </p:pic>
      <p:pic>
        <p:nvPicPr>
          <p:cNvPr id="13" name="Picture 10" descr="WBG_Horizontal-RGB-high">
            <a:extLst>
              <a:ext uri="{FF2B5EF4-FFF2-40B4-BE49-F238E27FC236}">
                <a16:creationId xmlns="" xmlns:a16="http://schemas.microsoft.com/office/drawing/2014/main" id="{E1FD4634-8018-47DD-BDD2-556F6D6D33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888" y="5806282"/>
            <a:ext cx="2414798" cy="4773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 xmlns:a16="http://schemas.microsoft.com/office/drawing/2014/main" id="{8C4DA11E-CCCD-4B2C-8BC1-3EF349CEE9E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487" y="5573925"/>
            <a:ext cx="584590" cy="7809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20120601_Final_English">
            <a:extLst>
              <a:ext uri="{FF2B5EF4-FFF2-40B4-BE49-F238E27FC236}">
                <a16:creationId xmlns="" xmlns:a16="http://schemas.microsoft.com/office/drawing/2014/main" id="{BD60306D-5F3E-4F20-BB11-7A290FBCD74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84706" y="5838871"/>
            <a:ext cx="1355347" cy="4447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FDRR">
            <a:hlinkClick r:id="rId11"/>
            <a:extLst>
              <a:ext uri="{FF2B5EF4-FFF2-40B4-BE49-F238E27FC236}">
                <a16:creationId xmlns="" xmlns:a16="http://schemas.microsoft.com/office/drawing/2014/main" id="{28C52873-D0E1-4053-BB87-E1040BCD3DBC}"/>
              </a:ext>
            </a:extLst>
          </p:cNvPr>
          <p:cNvPicPr>
            <a:picLocks noChangeAspect="1" noChangeArrowheads="1"/>
          </p:cNvPicPr>
          <p:nvPr/>
        </p:nvPicPr>
        <p:blipFill>
          <a:blip r:embed="rId12" cstate="print"/>
          <a:srcRect/>
          <a:stretch>
            <a:fillRect/>
          </a:stretch>
        </p:blipFill>
        <p:spPr bwMode="auto">
          <a:xfrm>
            <a:off x="6184619" y="5910925"/>
            <a:ext cx="1433116" cy="327163"/>
          </a:xfrm>
          <a:prstGeom prst="rect">
            <a:avLst/>
          </a:prstGeom>
          <a:noFill/>
        </p:spPr>
      </p:pic>
      <p:sp>
        <p:nvSpPr>
          <p:cNvPr id="17" name="Title 1">
            <a:extLst>
              <a:ext uri="{FF2B5EF4-FFF2-40B4-BE49-F238E27FC236}">
                <a16:creationId xmlns="" xmlns:a16="http://schemas.microsoft.com/office/drawing/2014/main" id="{A4E39A46-3051-4910-9811-F75CBA5B08C7}"/>
              </a:ext>
            </a:extLst>
          </p:cNvPr>
          <p:cNvSpPr>
            <a:spLocks noGrp="1"/>
          </p:cNvSpPr>
          <p:nvPr>
            <p:ph type="ctrTitle"/>
          </p:nvPr>
        </p:nvSpPr>
        <p:spPr>
          <a:xfrm>
            <a:off x="1143000" y="1662929"/>
            <a:ext cx="6858000" cy="1640590"/>
          </a:xfrm>
        </p:spPr>
        <p:txBody>
          <a:bodyPr vert="horz" lIns="91440" tIns="45720" rIns="91440" bIns="45720" rtlCol="0" anchor="t">
            <a:noAutofit/>
          </a:bodyPr>
          <a:lstStyle>
            <a:lvl1pPr>
              <a:defRPr lang="en-US" sz="3600" dirty="0">
                <a:solidFill>
                  <a:schemeClr val="accent1"/>
                </a:solidFill>
              </a:defRPr>
            </a:lvl1pPr>
          </a:lstStyle>
          <a:p>
            <a:pPr lvl="0"/>
            <a:r>
              <a:rPr lang="en-US" dirty="0"/>
              <a:t>Click to edit Master title style</a:t>
            </a:r>
          </a:p>
        </p:txBody>
      </p:sp>
      <p:sp>
        <p:nvSpPr>
          <p:cNvPr id="18" name="Subtitle 2">
            <a:extLst>
              <a:ext uri="{FF2B5EF4-FFF2-40B4-BE49-F238E27FC236}">
                <a16:creationId xmlns="" xmlns:a16="http://schemas.microsoft.com/office/drawing/2014/main" id="{FF163B5C-B71B-4915-B001-969DD2C96FC3}"/>
              </a:ext>
            </a:extLst>
          </p:cNvPr>
          <p:cNvSpPr>
            <a:spLocks noGrp="1"/>
          </p:cNvSpPr>
          <p:nvPr>
            <p:ph type="subTitle" idx="1"/>
          </p:nvPr>
        </p:nvSpPr>
        <p:spPr>
          <a:xfrm>
            <a:off x="1143000" y="3395595"/>
            <a:ext cx="6858000" cy="11564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Date Placeholder 3">
            <a:extLst>
              <a:ext uri="{FF2B5EF4-FFF2-40B4-BE49-F238E27FC236}">
                <a16:creationId xmlns="" xmlns:a16="http://schemas.microsoft.com/office/drawing/2014/main" id="{F51C839C-E66D-4C4C-AFA4-737A30A4EF1C}"/>
              </a:ext>
            </a:extLst>
          </p:cNvPr>
          <p:cNvSpPr>
            <a:spLocks noGrp="1"/>
          </p:cNvSpPr>
          <p:nvPr>
            <p:ph type="dt" sz="half" idx="10"/>
          </p:nvPr>
        </p:nvSpPr>
        <p:spPr>
          <a:xfrm>
            <a:off x="6800850" y="392587"/>
            <a:ext cx="2057400" cy="365125"/>
          </a:xfrm>
        </p:spPr>
        <p:txBody>
          <a:bodyPr/>
          <a:lstStyle>
            <a:lvl1pPr>
              <a:defRPr/>
            </a:lvl1pPr>
          </a:lstStyle>
          <a:p>
            <a:r>
              <a:rPr lang="en-US"/>
              <a:t>Date</a:t>
            </a:r>
            <a:endParaRPr lang="en-US" dirty="0"/>
          </a:p>
        </p:txBody>
      </p:sp>
      <p:pic>
        <p:nvPicPr>
          <p:cNvPr id="20" name="Picture 19">
            <a:extLst>
              <a:ext uri="{FF2B5EF4-FFF2-40B4-BE49-F238E27FC236}">
                <a16:creationId xmlns="" xmlns:a16="http://schemas.microsoft.com/office/drawing/2014/main" id="{6226B73E-2BB0-40B9-87D6-1208B00989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1797" y="0"/>
            <a:ext cx="3530529" cy="1628385"/>
          </a:xfrm>
          <a:prstGeom prst="rect">
            <a:avLst/>
          </a:prstGeom>
        </p:spPr>
      </p:pic>
    </p:spTree>
    <p:extLst>
      <p:ext uri="{BB962C8B-B14F-4D97-AF65-F5344CB8AC3E}">
        <p14:creationId xmlns:p14="http://schemas.microsoft.com/office/powerpoint/2010/main" val="224224603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BED21489-CF71-41D9-9110-B356A542C501}"/>
              </a:ext>
            </a:extLst>
          </p:cNvPr>
          <p:cNvPicPr>
            <a:picLocks noChangeAspect="1"/>
          </p:cNvPicPr>
          <p:nvPr/>
        </p:nvPicPr>
        <p:blipFill>
          <a:blip r:embed="rId2"/>
          <a:stretch>
            <a:fillRect/>
          </a:stretch>
        </p:blipFill>
        <p:spPr>
          <a:xfrm>
            <a:off x="6459872" y="6340912"/>
            <a:ext cx="2436341" cy="396000"/>
          </a:xfrm>
          <a:prstGeom prst="rect">
            <a:avLst/>
          </a:prstGeom>
        </p:spPr>
      </p:pic>
      <p:pic>
        <p:nvPicPr>
          <p:cNvPr id="12" name="Picture 11">
            <a:extLst>
              <a:ext uri="{FF2B5EF4-FFF2-40B4-BE49-F238E27FC236}">
                <a16:creationId xmlns="" xmlns:a16="http://schemas.microsoft.com/office/drawing/2014/main" id="{DAB46575-CC36-46B8-B9D2-1F0DE1802F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160" y="274637"/>
            <a:ext cx="1331640" cy="614192"/>
          </a:xfrm>
          <a:prstGeom prst="rect">
            <a:avLst/>
          </a:prstGeom>
        </p:spPr>
      </p:pic>
      <p:sp>
        <p:nvSpPr>
          <p:cNvPr id="3" name="Vertical Text Placeholder 2"/>
          <p:cNvSpPr>
            <a:spLocks noGrp="1"/>
          </p:cNvSpPr>
          <p:nvPr>
            <p:ph type="body" orient="vert" idx="1"/>
          </p:nvPr>
        </p:nvSpPr>
        <p:spPr>
          <a:xfrm>
            <a:off x="457200" y="1268760"/>
            <a:ext cx="8229600" cy="48574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 xmlns:a16="http://schemas.microsoft.com/office/drawing/2014/main" id="{D67EC2B6-884A-4E37-93AE-AEF495AD4E0B}"/>
              </a:ext>
            </a:extLst>
          </p:cNvPr>
          <p:cNvSpPr>
            <a:spLocks noGrp="1"/>
          </p:cNvSpPr>
          <p:nvPr>
            <p:ph type="ftr" sz="quarter" idx="11"/>
          </p:nvPr>
        </p:nvSpPr>
        <p:spPr>
          <a:xfrm>
            <a:off x="899592" y="6356350"/>
            <a:ext cx="5560280" cy="365125"/>
          </a:xfrm>
        </p:spPr>
        <p:txBody>
          <a:bodyPr/>
          <a:lstStyle/>
          <a:p>
            <a:endParaRPr lang="en-US" dirty="0"/>
          </a:p>
        </p:txBody>
      </p:sp>
      <p:sp>
        <p:nvSpPr>
          <p:cNvPr id="8" name="Slide Number Placeholder 5">
            <a:extLst>
              <a:ext uri="{FF2B5EF4-FFF2-40B4-BE49-F238E27FC236}">
                <a16:creationId xmlns="" xmlns:a16="http://schemas.microsoft.com/office/drawing/2014/main" id="{0B1472ED-5E3D-4E4E-BAFF-0F638C449B08}"/>
              </a:ext>
            </a:extLst>
          </p:cNvPr>
          <p:cNvSpPr>
            <a:spLocks noGrp="1"/>
          </p:cNvSpPr>
          <p:nvPr>
            <p:ph type="sldNum" sz="quarter" idx="12"/>
          </p:nvPr>
        </p:nvSpPr>
        <p:spPr>
          <a:xfrm>
            <a:off x="457200" y="6356350"/>
            <a:ext cx="370384" cy="365125"/>
          </a:xfrm>
        </p:spPr>
        <p:txBody>
          <a:bodyPr/>
          <a:lstStyle/>
          <a:p>
            <a:fld id="{13A6A173-C745-41DB-A270-ED7145673B63}" type="slidenum">
              <a:rPr lang="en-US" smtClean="0"/>
              <a:pPr/>
              <a:t>‹#›</a:t>
            </a:fld>
            <a:endParaRPr lang="en-US"/>
          </a:p>
        </p:txBody>
      </p:sp>
      <p:sp>
        <p:nvSpPr>
          <p:cNvPr id="9" name="Title 1">
            <a:extLst>
              <a:ext uri="{FF2B5EF4-FFF2-40B4-BE49-F238E27FC236}">
                <a16:creationId xmlns="" xmlns:a16="http://schemas.microsoft.com/office/drawing/2014/main" id="{D6B505CF-50C2-4BA8-ABBC-D86808760425}"/>
              </a:ext>
            </a:extLst>
          </p:cNvPr>
          <p:cNvSpPr>
            <a:spLocks noGrp="1"/>
          </p:cNvSpPr>
          <p:nvPr>
            <p:ph type="title"/>
          </p:nvPr>
        </p:nvSpPr>
        <p:spPr>
          <a:xfrm>
            <a:off x="457200" y="199481"/>
            <a:ext cx="6731000" cy="763935"/>
          </a:xfrm>
        </p:spPr>
        <p:txBody>
          <a:bodyPr vert="horz" lIns="91440" tIns="45720" rIns="91440" bIns="45720" rtlCol="0" anchor="t">
            <a:normAutofit/>
          </a:bodyPr>
          <a:lstStyle>
            <a:lvl1pPr>
              <a:defRPr lang="en-US" sz="2900" dirty="0">
                <a:solidFill>
                  <a:schemeClr val="tx1"/>
                </a:solidFill>
              </a:defRPr>
            </a:lvl1pPr>
          </a:lstStyle>
          <a:p>
            <a:pPr lvl="0" algn="l"/>
            <a:r>
              <a:rPr lang="en-US" dirty="0"/>
              <a:t>Click to edit Master title style</a:t>
            </a:r>
          </a:p>
        </p:txBody>
      </p:sp>
    </p:spTree>
    <p:extLst>
      <p:ext uri="{BB962C8B-B14F-4D97-AF65-F5344CB8AC3E}">
        <p14:creationId xmlns:p14="http://schemas.microsoft.com/office/powerpoint/2010/main" val="48629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0ED3DE9-B213-4014-8DD7-203082297F3D}"/>
              </a:ext>
            </a:extLst>
          </p:cNvPr>
          <p:cNvPicPr>
            <a:picLocks noChangeAspect="1"/>
          </p:cNvPicPr>
          <p:nvPr/>
        </p:nvPicPr>
        <p:blipFill>
          <a:blip r:embed="rId2"/>
          <a:stretch>
            <a:fillRect/>
          </a:stretch>
        </p:blipFill>
        <p:spPr>
          <a:xfrm>
            <a:off x="6459872" y="6340912"/>
            <a:ext cx="2436341" cy="396000"/>
          </a:xfrm>
          <a:prstGeom prst="rect">
            <a:avLst/>
          </a:prstGeom>
        </p:spPr>
      </p:pic>
      <p:pic>
        <p:nvPicPr>
          <p:cNvPr id="8" name="Picture 7">
            <a:extLst>
              <a:ext uri="{FF2B5EF4-FFF2-40B4-BE49-F238E27FC236}">
                <a16:creationId xmlns="" xmlns:a16="http://schemas.microsoft.com/office/drawing/2014/main" id="{DDA847AA-94F6-4936-B116-F36B9262F5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160" y="274637"/>
            <a:ext cx="1331640" cy="614192"/>
          </a:xfrm>
          <a:prstGeom prst="rect">
            <a:avLst/>
          </a:prstGeom>
        </p:spPr>
      </p:pic>
      <p:sp>
        <p:nvSpPr>
          <p:cNvPr id="3" name="Footer Placeholder 4">
            <a:extLst>
              <a:ext uri="{FF2B5EF4-FFF2-40B4-BE49-F238E27FC236}">
                <a16:creationId xmlns="" xmlns:a16="http://schemas.microsoft.com/office/drawing/2014/main" id="{39EA9613-A9AE-43E0-8467-208D8C5B91EE}"/>
              </a:ext>
            </a:extLst>
          </p:cNvPr>
          <p:cNvSpPr>
            <a:spLocks noGrp="1"/>
          </p:cNvSpPr>
          <p:nvPr>
            <p:ph type="ftr" sz="quarter" idx="11"/>
          </p:nvPr>
        </p:nvSpPr>
        <p:spPr>
          <a:xfrm>
            <a:off x="899592" y="6356350"/>
            <a:ext cx="5560280" cy="365125"/>
          </a:xfrm>
        </p:spPr>
        <p:txBody>
          <a:bodyPr/>
          <a:lstStyle/>
          <a:p>
            <a:endParaRPr lang="en-US" dirty="0"/>
          </a:p>
        </p:txBody>
      </p:sp>
      <p:sp>
        <p:nvSpPr>
          <p:cNvPr id="4" name="Slide Number Placeholder 5">
            <a:extLst>
              <a:ext uri="{FF2B5EF4-FFF2-40B4-BE49-F238E27FC236}">
                <a16:creationId xmlns="" xmlns:a16="http://schemas.microsoft.com/office/drawing/2014/main" id="{B63CFCFE-0D50-4E0C-9656-8F8C529309C7}"/>
              </a:ext>
            </a:extLst>
          </p:cNvPr>
          <p:cNvSpPr>
            <a:spLocks noGrp="1"/>
          </p:cNvSpPr>
          <p:nvPr>
            <p:ph type="sldNum" sz="quarter" idx="12"/>
          </p:nvPr>
        </p:nvSpPr>
        <p:spPr>
          <a:xfrm>
            <a:off x="457200" y="6356350"/>
            <a:ext cx="370384" cy="365125"/>
          </a:xfrm>
        </p:spPr>
        <p:txBody>
          <a:bodyPr/>
          <a:lstStyle/>
          <a:p>
            <a:fld id="{13A6A173-C745-41DB-A270-ED7145673B63}" type="slidenum">
              <a:rPr lang="en-US" smtClean="0"/>
              <a:pPr/>
              <a:t>‹#›</a:t>
            </a:fld>
            <a:endParaRPr lang="en-US"/>
          </a:p>
        </p:txBody>
      </p:sp>
      <p:sp>
        <p:nvSpPr>
          <p:cNvPr id="9" name="Title 1">
            <a:extLst>
              <a:ext uri="{FF2B5EF4-FFF2-40B4-BE49-F238E27FC236}">
                <a16:creationId xmlns="" xmlns:a16="http://schemas.microsoft.com/office/drawing/2014/main" id="{038D5F92-905F-46FC-BAA7-7683E3A79A3A}"/>
              </a:ext>
            </a:extLst>
          </p:cNvPr>
          <p:cNvSpPr>
            <a:spLocks noGrp="1"/>
          </p:cNvSpPr>
          <p:nvPr>
            <p:ph type="title"/>
          </p:nvPr>
        </p:nvSpPr>
        <p:spPr>
          <a:xfrm>
            <a:off x="457200" y="199481"/>
            <a:ext cx="6731000" cy="763935"/>
          </a:xfrm>
        </p:spPr>
        <p:txBody>
          <a:bodyPr vert="horz" lIns="91440" tIns="45720" rIns="91440" bIns="45720" rtlCol="0" anchor="t">
            <a:normAutofit/>
          </a:bodyPr>
          <a:lstStyle>
            <a:lvl1pPr>
              <a:defRPr lang="en-US" sz="2900" dirty="0">
                <a:solidFill>
                  <a:schemeClr val="tx1"/>
                </a:solidFill>
              </a:defRPr>
            </a:lvl1pPr>
          </a:lstStyle>
          <a:p>
            <a:pPr lvl="0" algn="l"/>
            <a:r>
              <a:rPr lang="en-US" dirty="0"/>
              <a:t>Click to edit Master title style</a:t>
            </a:r>
          </a:p>
        </p:txBody>
      </p:sp>
    </p:spTree>
    <p:extLst>
      <p:ext uri="{BB962C8B-B14F-4D97-AF65-F5344CB8AC3E}">
        <p14:creationId xmlns:p14="http://schemas.microsoft.com/office/powerpoint/2010/main" val="2129873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7" name="Picture 2">
            <a:extLst>
              <a:ext uri="{FF2B5EF4-FFF2-40B4-BE49-F238E27FC236}">
                <a16:creationId xmlns="" xmlns:a16="http://schemas.microsoft.com/office/drawing/2014/main" id="{C17AC7DA-7E90-48A8-9AC5-E065B2A2A32C}"/>
              </a:ext>
            </a:extLst>
          </p:cNvPr>
          <p:cNvPicPr>
            <a:picLocks noChangeAspect="1" noChangeArrowheads="1"/>
          </p:cNvPicPr>
          <p:nvPr/>
        </p:nvPicPr>
        <p:blipFill>
          <a:blip r:embed="rId2" cstate="print"/>
          <a:srcRect/>
          <a:stretch>
            <a:fillRect/>
          </a:stretch>
        </p:blipFill>
        <p:spPr bwMode="auto">
          <a:xfrm>
            <a:off x="1447304" y="5304863"/>
            <a:ext cx="630070" cy="407692"/>
          </a:xfrm>
          <a:prstGeom prst="rect">
            <a:avLst/>
          </a:prstGeom>
          <a:noFill/>
          <a:ln w="9525">
            <a:noFill/>
            <a:miter lim="800000"/>
            <a:headEnd/>
            <a:tailEnd/>
          </a:ln>
        </p:spPr>
      </p:pic>
      <p:pic>
        <p:nvPicPr>
          <p:cNvPr id="8" name="Picture 3">
            <a:extLst>
              <a:ext uri="{FF2B5EF4-FFF2-40B4-BE49-F238E27FC236}">
                <a16:creationId xmlns="" xmlns:a16="http://schemas.microsoft.com/office/drawing/2014/main" id="{984112A4-7394-41B2-BE31-A760547DF5A7}"/>
              </a:ext>
            </a:extLst>
          </p:cNvPr>
          <p:cNvPicPr>
            <a:picLocks noChangeAspect="1" noChangeArrowheads="1"/>
          </p:cNvPicPr>
          <p:nvPr/>
        </p:nvPicPr>
        <p:blipFill>
          <a:blip r:embed="rId3" cstate="print"/>
          <a:srcRect/>
          <a:stretch>
            <a:fillRect/>
          </a:stretch>
        </p:blipFill>
        <p:spPr bwMode="auto">
          <a:xfrm>
            <a:off x="5015980" y="5276492"/>
            <a:ext cx="702422" cy="444755"/>
          </a:xfrm>
          <a:prstGeom prst="rect">
            <a:avLst/>
          </a:prstGeom>
          <a:noFill/>
          <a:ln w="9525">
            <a:noFill/>
            <a:miter lim="800000"/>
            <a:headEnd/>
            <a:tailEnd/>
          </a:ln>
        </p:spPr>
      </p:pic>
      <p:pic>
        <p:nvPicPr>
          <p:cNvPr id="9" name="Picture 4">
            <a:extLst>
              <a:ext uri="{FF2B5EF4-FFF2-40B4-BE49-F238E27FC236}">
                <a16:creationId xmlns="" xmlns:a16="http://schemas.microsoft.com/office/drawing/2014/main" id="{A59FFA06-562E-411A-8F9C-D61EBADB8F50}"/>
              </a:ext>
            </a:extLst>
          </p:cNvPr>
          <p:cNvPicPr>
            <a:picLocks noChangeAspect="1" noChangeArrowheads="1"/>
          </p:cNvPicPr>
          <p:nvPr/>
        </p:nvPicPr>
        <p:blipFill>
          <a:blip r:embed="rId4" cstate="print"/>
          <a:srcRect/>
          <a:stretch>
            <a:fillRect/>
          </a:stretch>
        </p:blipFill>
        <p:spPr bwMode="auto">
          <a:xfrm>
            <a:off x="495200" y="5289441"/>
            <a:ext cx="654825" cy="431805"/>
          </a:xfrm>
          <a:prstGeom prst="rect">
            <a:avLst/>
          </a:prstGeom>
          <a:noFill/>
          <a:ln w="9525">
            <a:noFill/>
            <a:miter lim="800000"/>
            <a:headEnd/>
            <a:tailEnd/>
          </a:ln>
        </p:spPr>
      </p:pic>
      <p:pic>
        <p:nvPicPr>
          <p:cNvPr id="10" name="Picture 5">
            <a:extLst>
              <a:ext uri="{FF2B5EF4-FFF2-40B4-BE49-F238E27FC236}">
                <a16:creationId xmlns="" xmlns:a16="http://schemas.microsoft.com/office/drawing/2014/main" id="{C6ECC460-1704-4F57-8F43-B5D8A0307CB3}"/>
              </a:ext>
            </a:extLst>
          </p:cNvPr>
          <p:cNvPicPr>
            <a:picLocks noChangeAspect="1" noChangeArrowheads="1"/>
          </p:cNvPicPr>
          <p:nvPr/>
        </p:nvPicPr>
        <p:blipFill>
          <a:blip r:embed="rId5" cstate="print"/>
          <a:srcRect/>
          <a:stretch>
            <a:fillRect/>
          </a:stretch>
        </p:blipFill>
        <p:spPr bwMode="auto">
          <a:xfrm>
            <a:off x="2362691" y="5305871"/>
            <a:ext cx="677673" cy="419842"/>
          </a:xfrm>
          <a:prstGeom prst="rect">
            <a:avLst/>
          </a:prstGeom>
          <a:noFill/>
          <a:ln w="9525">
            <a:noFill/>
            <a:miter lim="800000"/>
            <a:headEnd/>
            <a:tailEnd/>
          </a:ln>
        </p:spPr>
      </p:pic>
      <p:pic>
        <p:nvPicPr>
          <p:cNvPr id="11" name="Picture 7">
            <a:extLst>
              <a:ext uri="{FF2B5EF4-FFF2-40B4-BE49-F238E27FC236}">
                <a16:creationId xmlns="" xmlns:a16="http://schemas.microsoft.com/office/drawing/2014/main" id="{2A3553C2-1F2C-4CB6-9BBB-5F19D5E499C8}"/>
              </a:ext>
            </a:extLst>
          </p:cNvPr>
          <p:cNvPicPr>
            <a:picLocks noChangeAspect="1" noChangeArrowheads="1"/>
          </p:cNvPicPr>
          <p:nvPr/>
        </p:nvPicPr>
        <p:blipFill>
          <a:blip r:embed="rId6" cstate="print"/>
          <a:srcRect/>
          <a:stretch>
            <a:fillRect/>
          </a:stretch>
        </p:blipFill>
        <p:spPr bwMode="auto">
          <a:xfrm>
            <a:off x="4137626" y="5289444"/>
            <a:ext cx="593007" cy="418853"/>
          </a:xfrm>
          <a:prstGeom prst="rect">
            <a:avLst/>
          </a:prstGeom>
          <a:noFill/>
          <a:ln w="9525">
            <a:noFill/>
            <a:miter lim="800000"/>
            <a:headEnd/>
            <a:tailEnd/>
          </a:ln>
        </p:spPr>
      </p:pic>
      <p:pic>
        <p:nvPicPr>
          <p:cNvPr id="12" name="Picture 8">
            <a:extLst>
              <a:ext uri="{FF2B5EF4-FFF2-40B4-BE49-F238E27FC236}">
                <a16:creationId xmlns="" xmlns:a16="http://schemas.microsoft.com/office/drawing/2014/main" id="{6227174B-CB99-45B2-8509-78B72631FEA7}"/>
              </a:ext>
            </a:extLst>
          </p:cNvPr>
          <p:cNvPicPr>
            <a:picLocks noChangeAspect="1" noChangeArrowheads="1"/>
          </p:cNvPicPr>
          <p:nvPr/>
        </p:nvPicPr>
        <p:blipFill>
          <a:blip r:embed="rId7" cstate="print"/>
          <a:srcRect/>
          <a:stretch>
            <a:fillRect/>
          </a:stretch>
        </p:blipFill>
        <p:spPr bwMode="auto">
          <a:xfrm>
            <a:off x="3210878" y="5273110"/>
            <a:ext cx="630070" cy="423113"/>
          </a:xfrm>
          <a:prstGeom prst="rect">
            <a:avLst/>
          </a:prstGeom>
          <a:noFill/>
          <a:ln w="9525">
            <a:noFill/>
            <a:miter lim="800000"/>
            <a:headEnd/>
            <a:tailEnd/>
          </a:ln>
        </p:spPr>
      </p:pic>
      <p:pic>
        <p:nvPicPr>
          <p:cNvPr id="13" name="Picture 10" descr="WBG_Horizontal-RGB-high">
            <a:extLst>
              <a:ext uri="{FF2B5EF4-FFF2-40B4-BE49-F238E27FC236}">
                <a16:creationId xmlns="" xmlns:a16="http://schemas.microsoft.com/office/drawing/2014/main" id="{E1FD4634-8018-47DD-BDD2-556F6D6D33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4200" y="6194589"/>
            <a:ext cx="2414798" cy="4773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 xmlns:a16="http://schemas.microsoft.com/office/drawing/2014/main" id="{8C4DA11E-CCCD-4B2C-8BC1-3EF349CEE9E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3799" y="5962232"/>
            <a:ext cx="584590" cy="7809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20120601_Final_English">
            <a:extLst>
              <a:ext uri="{FF2B5EF4-FFF2-40B4-BE49-F238E27FC236}">
                <a16:creationId xmlns="" xmlns:a16="http://schemas.microsoft.com/office/drawing/2014/main" id="{BD60306D-5F3E-4F20-BB11-7A290FBCD74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85018" y="6227178"/>
            <a:ext cx="1355347" cy="4447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FDRR">
            <a:hlinkClick r:id="rId11"/>
            <a:extLst>
              <a:ext uri="{FF2B5EF4-FFF2-40B4-BE49-F238E27FC236}">
                <a16:creationId xmlns="" xmlns:a16="http://schemas.microsoft.com/office/drawing/2014/main" id="{28C52873-D0E1-4053-BB87-E1040BCD3DBC}"/>
              </a:ext>
            </a:extLst>
          </p:cNvPr>
          <p:cNvPicPr>
            <a:picLocks noChangeAspect="1" noChangeArrowheads="1"/>
          </p:cNvPicPr>
          <p:nvPr/>
        </p:nvPicPr>
        <p:blipFill>
          <a:blip r:embed="rId12" cstate="print"/>
          <a:srcRect/>
          <a:stretch>
            <a:fillRect/>
          </a:stretch>
        </p:blipFill>
        <p:spPr bwMode="auto">
          <a:xfrm>
            <a:off x="6184931" y="6299232"/>
            <a:ext cx="1433116" cy="327163"/>
          </a:xfrm>
          <a:prstGeom prst="rect">
            <a:avLst/>
          </a:prstGeom>
          <a:noFill/>
        </p:spPr>
      </p:pic>
      <p:sp>
        <p:nvSpPr>
          <p:cNvPr id="17" name="Title 1">
            <a:extLst>
              <a:ext uri="{FF2B5EF4-FFF2-40B4-BE49-F238E27FC236}">
                <a16:creationId xmlns="" xmlns:a16="http://schemas.microsoft.com/office/drawing/2014/main" id="{A4E39A46-3051-4910-9811-F75CBA5B08C7}"/>
              </a:ext>
            </a:extLst>
          </p:cNvPr>
          <p:cNvSpPr>
            <a:spLocks noGrp="1"/>
          </p:cNvSpPr>
          <p:nvPr>
            <p:ph type="ctrTitle"/>
          </p:nvPr>
        </p:nvSpPr>
        <p:spPr>
          <a:xfrm>
            <a:off x="1143000" y="1869372"/>
            <a:ext cx="6858000" cy="1640590"/>
          </a:xfrm>
        </p:spPr>
        <p:txBody>
          <a:bodyPr anchor="t">
            <a:noAutofit/>
          </a:bodyPr>
          <a:lstStyle>
            <a:lvl1pPr algn="ctr">
              <a:defRPr sz="3600">
                <a:solidFill>
                  <a:schemeClr val="tx1"/>
                </a:solidFill>
              </a:defRPr>
            </a:lvl1pPr>
          </a:lstStyle>
          <a:p>
            <a:r>
              <a:rPr lang="en-US" dirty="0"/>
              <a:t>Click to edit Master title style</a:t>
            </a:r>
          </a:p>
        </p:txBody>
      </p:sp>
      <p:sp>
        <p:nvSpPr>
          <p:cNvPr id="18" name="Subtitle 2">
            <a:extLst>
              <a:ext uri="{FF2B5EF4-FFF2-40B4-BE49-F238E27FC236}">
                <a16:creationId xmlns="" xmlns:a16="http://schemas.microsoft.com/office/drawing/2014/main" id="{FF163B5C-B71B-4915-B001-969DD2C96FC3}"/>
              </a:ext>
            </a:extLst>
          </p:cNvPr>
          <p:cNvSpPr>
            <a:spLocks noGrp="1"/>
          </p:cNvSpPr>
          <p:nvPr>
            <p:ph type="subTitle" idx="1"/>
          </p:nvPr>
        </p:nvSpPr>
        <p:spPr>
          <a:xfrm>
            <a:off x="1143000" y="3602038"/>
            <a:ext cx="6858000" cy="115644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Date Placeholder 3">
            <a:extLst>
              <a:ext uri="{FF2B5EF4-FFF2-40B4-BE49-F238E27FC236}">
                <a16:creationId xmlns="" xmlns:a16="http://schemas.microsoft.com/office/drawing/2014/main" id="{F51C839C-E66D-4C4C-AFA4-737A30A4EF1C}"/>
              </a:ext>
            </a:extLst>
          </p:cNvPr>
          <p:cNvSpPr>
            <a:spLocks noGrp="1"/>
          </p:cNvSpPr>
          <p:nvPr>
            <p:ph type="dt" sz="half" idx="10"/>
          </p:nvPr>
        </p:nvSpPr>
        <p:spPr>
          <a:xfrm>
            <a:off x="6800850" y="392587"/>
            <a:ext cx="2057400" cy="365125"/>
          </a:xfrm>
        </p:spPr>
        <p:txBody>
          <a:bodyPr/>
          <a:lstStyle>
            <a:lvl1pPr>
              <a:defRPr/>
            </a:lvl1pPr>
          </a:lstStyle>
          <a:p>
            <a:r>
              <a:rPr lang="en-US"/>
              <a:t>Date</a:t>
            </a:r>
            <a:endParaRPr lang="en-US" dirty="0"/>
          </a:p>
        </p:txBody>
      </p:sp>
      <p:pic>
        <p:nvPicPr>
          <p:cNvPr id="20" name="Picture 19">
            <a:extLst>
              <a:ext uri="{FF2B5EF4-FFF2-40B4-BE49-F238E27FC236}">
                <a16:creationId xmlns="" xmlns:a16="http://schemas.microsoft.com/office/drawing/2014/main" id="{6226B73E-2BB0-40B9-87D6-1208B00989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359" y="1"/>
            <a:ext cx="3530529" cy="1628385"/>
          </a:xfrm>
          <a:prstGeom prst="rect">
            <a:avLst/>
          </a:prstGeom>
        </p:spPr>
      </p:pic>
    </p:spTree>
    <p:extLst>
      <p:ext uri="{BB962C8B-B14F-4D97-AF65-F5344CB8AC3E}">
        <p14:creationId xmlns:p14="http://schemas.microsoft.com/office/powerpoint/2010/main" val="3974808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3FED4B-EA9C-234C-ACA8-4F952A62D48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A13316E1-FB29-154E-9AB2-1D2B67ACEFD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B70EADF-1633-6A48-9C67-AB40F02A2680}"/>
              </a:ext>
            </a:extLst>
          </p:cNvPr>
          <p:cNvSpPr>
            <a:spLocks noGrp="1"/>
          </p:cNvSpPr>
          <p:nvPr>
            <p:ph type="dt" sz="half" idx="10"/>
          </p:nvPr>
        </p:nvSpPr>
        <p:spPr/>
        <p:txBody>
          <a:bodyPr/>
          <a:lstStyle/>
          <a:p>
            <a:fld id="{F7AFFB9B-9FB8-469E-96F9-4D32314110B6}" type="datetimeFigureOut">
              <a:rPr lang="en-US" smtClean="0">
                <a:solidFill>
                  <a:prstClr val="black">
                    <a:tint val="75000"/>
                  </a:prstClr>
                </a:solidFill>
              </a:rPr>
              <a:pPr/>
              <a:t>16/11/2018</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D7CEA9AF-6934-8A40-B5AB-C81A32CE9F0A}"/>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23725B83-9084-AA40-9A08-7436343352FA}"/>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3617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A2E3A2-98AD-194C-AD9F-58AEB400B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9D3771-76FA-854B-8098-B4B438AFE3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E75B36-B3DD-2B4B-8194-252A919310B8}"/>
              </a:ext>
            </a:extLst>
          </p:cNvPr>
          <p:cNvSpPr>
            <a:spLocks noGrp="1"/>
          </p:cNvSpPr>
          <p:nvPr>
            <p:ph type="dt" sz="half" idx="10"/>
          </p:nvPr>
        </p:nvSpPr>
        <p:spPr/>
        <p:txBody>
          <a:bodyPr/>
          <a:lstStyle/>
          <a:p>
            <a:fld id="{C35BB1C6-BF8F-4481-8AB2-603A1C8A906A}" type="datetimeFigureOut">
              <a:rPr lang="en-US" smtClean="0">
                <a:solidFill>
                  <a:prstClr val="black">
                    <a:tint val="75000"/>
                  </a:prstClr>
                </a:solidFill>
              </a:rPr>
              <a:pPr/>
              <a:t>16/11/2018</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2EE3A0C8-2831-1643-A584-AEC6F59E6C6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C181619-B684-7047-8DB5-790453794FE6}"/>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593195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2BED2-13A2-4D4C-8F46-4A29533764EC}"/>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FAA8BE9-2AB3-C442-9E5D-2CA460602DF6}"/>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657FD24-0C86-5B48-A82A-706B4C467715}"/>
              </a:ext>
            </a:extLst>
          </p:cNvPr>
          <p:cNvSpPr>
            <a:spLocks noGrp="1"/>
          </p:cNvSpPr>
          <p:nvPr>
            <p:ph type="dt" sz="half" idx="10"/>
          </p:nvPr>
        </p:nvSpPr>
        <p:spPr/>
        <p:txBody>
          <a:bodyPr/>
          <a:lstStyle/>
          <a:p>
            <a:fld id="{0F7F47CF-67C9-420C-80A5-E2069FF0C2DF}" type="datetimeFigureOut">
              <a:rPr lang="en-US" smtClean="0">
                <a:solidFill>
                  <a:prstClr val="black">
                    <a:tint val="75000"/>
                  </a:prstClr>
                </a:solidFill>
              </a:rPr>
              <a:pPr/>
              <a:t>16/11/2018</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157EF299-8F2D-BB45-99F7-33D68C9D4275}"/>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4326D94A-0151-4A49-BCA1-A5D6A31EAAB3}"/>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770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237571-E903-E444-AA68-48A3CCAAB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1DB2A1B-3C64-554D-BD4F-E7A4CEDE80F7}"/>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38021648-2F31-DD40-AED1-72FA0BBB76D6}"/>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CB8BA10-ED75-BB4B-8296-068AD0D490AF}"/>
              </a:ext>
            </a:extLst>
          </p:cNvPr>
          <p:cNvSpPr>
            <a:spLocks noGrp="1"/>
          </p:cNvSpPr>
          <p:nvPr>
            <p:ph type="dt" sz="half" idx="10"/>
          </p:nvPr>
        </p:nvSpPr>
        <p:spPr/>
        <p:txBody>
          <a:bodyPr/>
          <a:lstStyle/>
          <a:p>
            <a:fld id="{C35BB1C6-BF8F-4481-8AB2-603A1C8A906A}" type="datetimeFigureOut">
              <a:rPr lang="en-US" smtClean="0">
                <a:solidFill>
                  <a:prstClr val="black">
                    <a:tint val="75000"/>
                  </a:prstClr>
                </a:solidFill>
              </a:rPr>
              <a:pPr/>
              <a:t>16/11/2018</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71C81C7-C7DB-B04B-977F-6C370893F31B}"/>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D7EE47AA-C501-264F-9402-420629B6DB3C}"/>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85256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545361-152C-4947-8DA8-E5EA0631704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B05DE79-2A07-704B-83F8-065F1731097C}"/>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5328EC3-5D49-2646-BE77-16633568E23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AE24302-8DED-9041-A337-F31A3B393B67}"/>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3A57079-58C1-EE41-871D-BEF3EA978A0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E1B2402-AA8F-2E47-9845-8195D2B8F8E9}"/>
              </a:ext>
            </a:extLst>
          </p:cNvPr>
          <p:cNvSpPr>
            <a:spLocks noGrp="1"/>
          </p:cNvSpPr>
          <p:nvPr>
            <p:ph type="dt" sz="half" idx="10"/>
          </p:nvPr>
        </p:nvSpPr>
        <p:spPr/>
        <p:txBody>
          <a:bodyPr/>
          <a:lstStyle/>
          <a:p>
            <a:fld id="{C35BB1C6-BF8F-4481-8AB2-603A1C8A906A}" type="datetimeFigureOut">
              <a:rPr lang="en-US" smtClean="0">
                <a:solidFill>
                  <a:prstClr val="black">
                    <a:tint val="75000"/>
                  </a:prstClr>
                </a:solidFill>
              </a:rPr>
              <a:pPr/>
              <a:t>16/11/2018</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B749FB6D-B48C-9C46-A670-49D3B5838A61}"/>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 xmlns:a16="http://schemas.microsoft.com/office/drawing/2014/main" id="{4F05EFC8-476E-624E-BF00-A4F45B108599}"/>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558389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C98F1A-3230-FF4E-A584-B0A1E4B477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E702034-1219-0345-92A6-C3E3CC91B203}"/>
              </a:ext>
            </a:extLst>
          </p:cNvPr>
          <p:cNvSpPr>
            <a:spLocks noGrp="1"/>
          </p:cNvSpPr>
          <p:nvPr>
            <p:ph type="dt" sz="half" idx="10"/>
          </p:nvPr>
        </p:nvSpPr>
        <p:spPr/>
        <p:txBody>
          <a:bodyPr/>
          <a:lstStyle/>
          <a:p>
            <a:fld id="{097649AC-CB8F-4FF1-9A34-5861C74DD0A7}" type="datetimeFigureOut">
              <a:rPr lang="en-US" smtClean="0">
                <a:solidFill>
                  <a:prstClr val="black">
                    <a:tint val="75000"/>
                  </a:prstClr>
                </a:solidFill>
              </a:rPr>
              <a:pPr/>
              <a:t>16/11/2018</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132F03AF-FB12-1146-B126-DF3A9403F162}"/>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DB4936B0-FB57-CB42-A457-0C0DF3C2ACB7}"/>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9000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0415348-350B-EC4A-8E65-DA5850152113}"/>
              </a:ext>
            </a:extLst>
          </p:cNvPr>
          <p:cNvSpPr>
            <a:spLocks noGrp="1"/>
          </p:cNvSpPr>
          <p:nvPr>
            <p:ph type="dt" sz="half" idx="10"/>
          </p:nvPr>
        </p:nvSpPr>
        <p:spPr/>
        <p:txBody>
          <a:bodyPr/>
          <a:lstStyle/>
          <a:p>
            <a:fld id="{3EC5CECA-2D3A-4680-9B49-752200DE467C}" type="datetimeFigureOut">
              <a:rPr lang="en-US" smtClean="0">
                <a:solidFill>
                  <a:prstClr val="black">
                    <a:tint val="75000"/>
                  </a:prstClr>
                </a:solidFill>
              </a:rPr>
              <a:pPr/>
              <a:t>16/11/2018</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DB4521E3-D956-FD43-AE97-2D1A75B4262E}"/>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 xmlns:a16="http://schemas.microsoft.com/office/drawing/2014/main" id="{927F315D-9704-1947-991A-6B67C9546278}"/>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304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9481"/>
            <a:ext cx="6731000" cy="763935"/>
          </a:xfrm>
        </p:spPr>
        <p:txBody>
          <a:bodyPr anchor="t">
            <a:normAutofit/>
          </a:bodyPr>
          <a:lstStyle>
            <a:lvl1pPr algn="l">
              <a:defRPr sz="29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268760"/>
            <a:ext cx="8229600" cy="4857403"/>
          </a:xfrm>
        </p:spPr>
        <p:txBody>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99592" y="6356350"/>
            <a:ext cx="5560280" cy="365125"/>
          </a:xfrm>
        </p:spPr>
        <p:txBody>
          <a:bodyPr/>
          <a:lstStyle/>
          <a:p>
            <a:endParaRPr lang="en-US" dirty="0"/>
          </a:p>
        </p:txBody>
      </p:sp>
      <p:sp>
        <p:nvSpPr>
          <p:cNvPr id="6" name="Slide Number Placeholder 5"/>
          <p:cNvSpPr>
            <a:spLocks noGrp="1"/>
          </p:cNvSpPr>
          <p:nvPr>
            <p:ph type="sldNum" sz="quarter" idx="12"/>
          </p:nvPr>
        </p:nvSpPr>
        <p:spPr>
          <a:xfrm>
            <a:off x="457200" y="6356350"/>
            <a:ext cx="370384" cy="365125"/>
          </a:xfrm>
        </p:spPr>
        <p:txBody>
          <a:bodyPr/>
          <a:lstStyle/>
          <a:p>
            <a:fld id="{13A6A173-C745-41DB-A270-ED7145673B63}" type="slidenum">
              <a:rPr lang="en-US" smtClean="0"/>
              <a:pPr/>
              <a:t>‹#›</a:t>
            </a:fld>
            <a:endParaRPr lang="en-US"/>
          </a:p>
        </p:txBody>
      </p:sp>
    </p:spTree>
    <p:extLst>
      <p:ext uri="{BB962C8B-B14F-4D97-AF65-F5344CB8AC3E}">
        <p14:creationId xmlns:p14="http://schemas.microsoft.com/office/powerpoint/2010/main" val="13374871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2880">
          <p15:clr>
            <a:srgbClr val="FBAE40"/>
          </p15:clr>
        </p15:guide>
        <p15:guide id="3" orient="horz" pos="119">
          <p15:clr>
            <a:srgbClr val="FBAE40"/>
          </p15:clr>
        </p15:guide>
        <p15:guide id="4" orient="horz" pos="61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AFE44E-0B32-D342-993C-70B72DC26E01}"/>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8DECA76-025A-564B-912B-4F41FFC27BCC}"/>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A61FDAD-F453-484B-97CE-E3CCC979419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AAEAA00-7EC1-7543-8219-AEDA59E8ADEB}"/>
              </a:ext>
            </a:extLst>
          </p:cNvPr>
          <p:cNvSpPr>
            <a:spLocks noGrp="1"/>
          </p:cNvSpPr>
          <p:nvPr>
            <p:ph type="dt" sz="half" idx="10"/>
          </p:nvPr>
        </p:nvSpPr>
        <p:spPr/>
        <p:txBody>
          <a:bodyPr/>
          <a:lstStyle/>
          <a:p>
            <a:fld id="{C35BB1C6-BF8F-4481-8AB2-603A1C8A906A}" type="datetimeFigureOut">
              <a:rPr lang="en-US" smtClean="0">
                <a:solidFill>
                  <a:prstClr val="black">
                    <a:tint val="75000"/>
                  </a:prstClr>
                </a:solidFill>
              </a:rPr>
              <a:pPr/>
              <a:t>16/11/2018</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1FBF784E-7A9D-E94C-A012-B7CDDAFA00A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4AA52F0D-F462-1047-892A-DADD5DCA13FA}"/>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84242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2F2EFC-F785-9946-837F-DDC127F6FB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D2BA83E-FF5C-B845-B5F6-B713171B1AD0}"/>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DA012F8-E3E3-6948-BD7E-8F1DC08C0B0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977885F-B7B1-564D-8330-41C531BE73B8}"/>
              </a:ext>
            </a:extLst>
          </p:cNvPr>
          <p:cNvSpPr>
            <a:spLocks noGrp="1"/>
          </p:cNvSpPr>
          <p:nvPr>
            <p:ph type="dt" sz="half" idx="10"/>
          </p:nvPr>
        </p:nvSpPr>
        <p:spPr/>
        <p:txBody>
          <a:bodyPr/>
          <a:lstStyle/>
          <a:p>
            <a:fld id="{12EF78E3-FDA3-4D28-AAA2-0B81F349A39D}" type="datetimeFigureOut">
              <a:rPr lang="en-US" smtClean="0">
                <a:solidFill>
                  <a:prstClr val="black">
                    <a:tint val="75000"/>
                  </a:prstClr>
                </a:solidFill>
              </a:rPr>
              <a:pPr/>
              <a:t>16/11/2018</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A85C97EF-3D75-5247-BF62-F6757052F1BD}"/>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8C39C953-544C-9B49-9C0E-8DC5338203A6}"/>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05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15A788-8AC8-1746-94A4-68B1EF2897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76D3D7F-C3BB-A44C-8F08-039E7D918E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60A3CE-B7E6-E648-A31A-71BA0258B143}"/>
              </a:ext>
            </a:extLst>
          </p:cNvPr>
          <p:cNvSpPr>
            <a:spLocks noGrp="1"/>
          </p:cNvSpPr>
          <p:nvPr>
            <p:ph type="dt" sz="half" idx="10"/>
          </p:nvPr>
        </p:nvSpPr>
        <p:spPr/>
        <p:txBody>
          <a:bodyPr/>
          <a:lstStyle/>
          <a:p>
            <a:fld id="{C35BB1C6-BF8F-4481-8AB2-603A1C8A906A}" type="datetimeFigureOut">
              <a:rPr lang="en-US" smtClean="0">
                <a:solidFill>
                  <a:prstClr val="black">
                    <a:tint val="75000"/>
                  </a:prstClr>
                </a:solidFill>
              </a:rPr>
              <a:pPr/>
              <a:t>16/11/2018</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47D96FC-D5BB-BA4C-8FB4-2314BD703052}"/>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DDF24A0D-441D-5C49-AF5C-90E7D5BA44E6}"/>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050128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66D65A3-4E03-BB44-AE5B-CF438B10BE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BA4ADB5-9145-324C-9C66-DC79F5ACB462}"/>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22FE22D-99CB-074B-B5A2-6C9ED9CED977}"/>
              </a:ext>
            </a:extLst>
          </p:cNvPr>
          <p:cNvSpPr>
            <a:spLocks noGrp="1"/>
          </p:cNvSpPr>
          <p:nvPr>
            <p:ph type="dt" sz="half" idx="10"/>
          </p:nvPr>
        </p:nvSpPr>
        <p:spPr/>
        <p:txBody>
          <a:bodyPr/>
          <a:lstStyle/>
          <a:p>
            <a:fld id="{C35BB1C6-BF8F-4481-8AB2-603A1C8A906A}" type="datetimeFigureOut">
              <a:rPr lang="en-US" smtClean="0">
                <a:solidFill>
                  <a:prstClr val="black">
                    <a:tint val="75000"/>
                  </a:prstClr>
                </a:solidFill>
              </a:rPr>
              <a:pPr/>
              <a:t>16/11/2018</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8B17AAB4-767C-2247-9E52-C290A93B316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77EF3413-7523-054E-A617-516AB5D02436}"/>
              </a:ext>
            </a:extLst>
          </p:cNvPr>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777164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solidFill>
                  <a:prstClr val="black">
                    <a:tint val="75000"/>
                  </a:prstClr>
                </a:solidFill>
              </a:rPr>
              <a:pPr/>
              <a:t>16/11/2018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586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E76AC532-7E05-4883-933B-C50A637B5234}"/>
              </a:ext>
            </a:extLst>
          </p:cNvPr>
          <p:cNvPicPr>
            <a:picLocks noChangeAspect="1"/>
          </p:cNvPicPr>
          <p:nvPr/>
        </p:nvPicPr>
        <p:blipFill>
          <a:blip r:embed="rId2"/>
          <a:stretch>
            <a:fillRect/>
          </a:stretch>
        </p:blipFill>
        <p:spPr>
          <a:xfrm>
            <a:off x="6459872" y="6340912"/>
            <a:ext cx="2436341" cy="396000"/>
          </a:xfrm>
          <a:prstGeom prst="rect">
            <a:avLst/>
          </a:prstGeom>
        </p:spPr>
      </p:pic>
      <p:sp>
        <p:nvSpPr>
          <p:cNvPr id="2" name="Title 1"/>
          <p:cNvSpPr>
            <a:spLocks noGrp="1"/>
          </p:cNvSpPr>
          <p:nvPr>
            <p:ph type="title"/>
          </p:nvPr>
        </p:nvSpPr>
        <p:spPr>
          <a:xfrm>
            <a:off x="722313" y="4406900"/>
            <a:ext cx="7772400" cy="1362075"/>
          </a:xfrm>
        </p:spPr>
        <p:txBody>
          <a:bodyPr anchor="t">
            <a:normAutofit/>
          </a:bodyPr>
          <a:lstStyle>
            <a:lvl1pPr algn="ctr">
              <a:defRPr lang="en-US" sz="3600" kern="1200" smtClean="0">
                <a:solidFill>
                  <a:schemeClr val="accent1"/>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 xmlns:a16="http://schemas.microsoft.com/office/drawing/2014/main" id="{9508560F-9CF6-48D5-845E-D48655E558C0}"/>
              </a:ext>
            </a:extLst>
          </p:cNvPr>
          <p:cNvSpPr>
            <a:spLocks noGrp="1"/>
          </p:cNvSpPr>
          <p:nvPr>
            <p:ph type="ftr" sz="quarter" idx="11"/>
          </p:nvPr>
        </p:nvSpPr>
        <p:spPr>
          <a:xfrm>
            <a:off x="899592" y="6356350"/>
            <a:ext cx="5560280" cy="365125"/>
          </a:xfrm>
        </p:spPr>
        <p:txBody>
          <a:bodyPr/>
          <a:lstStyle/>
          <a:p>
            <a:endParaRPr lang="en-US" dirty="0"/>
          </a:p>
        </p:txBody>
      </p:sp>
      <p:sp>
        <p:nvSpPr>
          <p:cNvPr id="8" name="Slide Number Placeholder 5">
            <a:extLst>
              <a:ext uri="{FF2B5EF4-FFF2-40B4-BE49-F238E27FC236}">
                <a16:creationId xmlns="" xmlns:a16="http://schemas.microsoft.com/office/drawing/2014/main" id="{8237B9E9-30F7-489C-95FF-F42A8A355F44}"/>
              </a:ext>
            </a:extLst>
          </p:cNvPr>
          <p:cNvSpPr>
            <a:spLocks noGrp="1"/>
          </p:cNvSpPr>
          <p:nvPr>
            <p:ph type="sldNum" sz="quarter" idx="12"/>
          </p:nvPr>
        </p:nvSpPr>
        <p:spPr>
          <a:xfrm>
            <a:off x="457200" y="6356350"/>
            <a:ext cx="370384" cy="365125"/>
          </a:xfrm>
        </p:spPr>
        <p:txBody>
          <a:bodyPr/>
          <a:lstStyle/>
          <a:p>
            <a:fld id="{13A6A173-C745-41DB-A270-ED7145673B63}" type="slidenum">
              <a:rPr lang="en-US" smtClean="0"/>
              <a:pPr/>
              <a:t>‹#›</a:t>
            </a:fld>
            <a:endParaRPr lang="en-US"/>
          </a:p>
        </p:txBody>
      </p:sp>
      <p:pic>
        <p:nvPicPr>
          <p:cNvPr id="11" name="Picture 10">
            <a:extLst>
              <a:ext uri="{FF2B5EF4-FFF2-40B4-BE49-F238E27FC236}">
                <a16:creationId xmlns="" xmlns:a16="http://schemas.microsoft.com/office/drawing/2014/main" id="{B55499D7-E072-4E6C-AB30-AD2C4452C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160" y="274637"/>
            <a:ext cx="1331640" cy="614192"/>
          </a:xfrm>
          <a:prstGeom prst="rect">
            <a:avLst/>
          </a:prstGeom>
        </p:spPr>
      </p:pic>
    </p:spTree>
    <p:extLst>
      <p:ext uri="{BB962C8B-B14F-4D97-AF65-F5344CB8AC3E}">
        <p14:creationId xmlns:p14="http://schemas.microsoft.com/office/powerpoint/2010/main" val="223117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 xmlns:a16="http://schemas.microsoft.com/office/drawing/2014/main" id="{CF706531-CB72-45EB-A69D-8B7FAF3B7B8A}"/>
              </a:ext>
            </a:extLst>
          </p:cNvPr>
          <p:cNvSpPr>
            <a:spLocks noGrp="1"/>
          </p:cNvSpPr>
          <p:nvPr>
            <p:ph type="ftr" sz="quarter" idx="11"/>
          </p:nvPr>
        </p:nvSpPr>
        <p:spPr>
          <a:xfrm>
            <a:off x="899592" y="6356350"/>
            <a:ext cx="5560280" cy="365125"/>
          </a:xfrm>
        </p:spPr>
        <p:txBody>
          <a:bodyPr/>
          <a:lstStyle/>
          <a:p>
            <a:endParaRPr lang="en-US" dirty="0"/>
          </a:p>
        </p:txBody>
      </p:sp>
      <p:sp>
        <p:nvSpPr>
          <p:cNvPr id="9" name="Slide Number Placeholder 5">
            <a:extLst>
              <a:ext uri="{FF2B5EF4-FFF2-40B4-BE49-F238E27FC236}">
                <a16:creationId xmlns="" xmlns:a16="http://schemas.microsoft.com/office/drawing/2014/main" id="{C7FF2F8B-C0BE-4BAA-9018-783474F149B3}"/>
              </a:ext>
            </a:extLst>
          </p:cNvPr>
          <p:cNvSpPr>
            <a:spLocks noGrp="1"/>
          </p:cNvSpPr>
          <p:nvPr>
            <p:ph type="sldNum" sz="quarter" idx="12"/>
          </p:nvPr>
        </p:nvSpPr>
        <p:spPr>
          <a:xfrm>
            <a:off x="457200" y="6356350"/>
            <a:ext cx="370384" cy="365125"/>
          </a:xfrm>
        </p:spPr>
        <p:txBody>
          <a:bodyPr/>
          <a:lstStyle/>
          <a:p>
            <a:fld id="{13A6A173-C745-41DB-A270-ED7145673B63}" type="slidenum">
              <a:rPr lang="en-US" smtClean="0"/>
              <a:pPr/>
              <a:t>‹#›</a:t>
            </a:fld>
            <a:endParaRPr lang="en-US"/>
          </a:p>
        </p:txBody>
      </p:sp>
      <p:sp>
        <p:nvSpPr>
          <p:cNvPr id="10" name="Title 1">
            <a:extLst>
              <a:ext uri="{FF2B5EF4-FFF2-40B4-BE49-F238E27FC236}">
                <a16:creationId xmlns="" xmlns:a16="http://schemas.microsoft.com/office/drawing/2014/main" id="{3983595D-4FC6-48A8-B639-5FD3D8AE7A43}"/>
              </a:ext>
            </a:extLst>
          </p:cNvPr>
          <p:cNvSpPr>
            <a:spLocks noGrp="1"/>
          </p:cNvSpPr>
          <p:nvPr>
            <p:ph type="title"/>
          </p:nvPr>
        </p:nvSpPr>
        <p:spPr>
          <a:xfrm>
            <a:off x="457200" y="199481"/>
            <a:ext cx="6731000" cy="763935"/>
          </a:xfrm>
        </p:spPr>
        <p:txBody>
          <a:bodyPr vert="horz" lIns="91440" tIns="45720" rIns="91440" bIns="45720" rtlCol="0" anchor="t">
            <a:normAutofit/>
          </a:bodyPr>
          <a:lstStyle>
            <a:lvl1pPr>
              <a:defRPr lang="en-US" sz="2900" dirty="0">
                <a:solidFill>
                  <a:schemeClr val="tx1"/>
                </a:solidFill>
              </a:defRPr>
            </a:lvl1pPr>
          </a:lstStyle>
          <a:p>
            <a:pPr lvl="0" algn="l"/>
            <a:r>
              <a:rPr lang="en-US" dirty="0"/>
              <a:t>Click to edit Master title style</a:t>
            </a:r>
          </a:p>
        </p:txBody>
      </p:sp>
    </p:spTree>
    <p:extLst>
      <p:ext uri="{BB962C8B-B14F-4D97-AF65-F5344CB8AC3E}">
        <p14:creationId xmlns:p14="http://schemas.microsoft.com/office/powerpoint/2010/main" val="36619394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AF1C29A1-8C5E-4CD1-BCB1-9B2E4940200B}"/>
              </a:ext>
            </a:extLst>
          </p:cNvPr>
          <p:cNvPicPr>
            <a:picLocks noChangeAspect="1"/>
          </p:cNvPicPr>
          <p:nvPr/>
        </p:nvPicPr>
        <p:blipFill>
          <a:blip r:embed="rId2"/>
          <a:stretch>
            <a:fillRect/>
          </a:stretch>
        </p:blipFill>
        <p:spPr>
          <a:xfrm>
            <a:off x="6459872" y="6340912"/>
            <a:ext cx="2436341" cy="396000"/>
          </a:xfrm>
          <a:prstGeom prst="rect">
            <a:avLst/>
          </a:prstGeom>
        </p:spPr>
      </p:pic>
      <p:pic>
        <p:nvPicPr>
          <p:cNvPr id="15" name="Picture 14">
            <a:extLst>
              <a:ext uri="{FF2B5EF4-FFF2-40B4-BE49-F238E27FC236}">
                <a16:creationId xmlns="" xmlns:a16="http://schemas.microsoft.com/office/drawing/2014/main" id="{6C1F960F-BD72-4DA8-A87B-67CFD4E94C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160" y="274637"/>
            <a:ext cx="1331640" cy="614192"/>
          </a:xfrm>
          <a:prstGeom prst="rect">
            <a:avLst/>
          </a:prstGeom>
        </p:spPr>
      </p:pic>
      <p:sp>
        <p:nvSpPr>
          <p:cNvPr id="3" name="Text Placeholder 2"/>
          <p:cNvSpPr>
            <a:spLocks noGrp="1"/>
          </p:cNvSpPr>
          <p:nvPr>
            <p:ph type="body" idx="1"/>
          </p:nvPr>
        </p:nvSpPr>
        <p:spPr>
          <a:xfrm>
            <a:off x="457200" y="127740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17164"/>
            <a:ext cx="4040188" cy="41761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7740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917164"/>
            <a:ext cx="4041775" cy="41761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 xmlns:a16="http://schemas.microsoft.com/office/drawing/2014/main" id="{545D3FFA-15F7-49D1-9DF0-5AD29CC104BD}"/>
              </a:ext>
            </a:extLst>
          </p:cNvPr>
          <p:cNvSpPr>
            <a:spLocks noGrp="1"/>
          </p:cNvSpPr>
          <p:nvPr>
            <p:ph type="ftr" sz="quarter" idx="11"/>
          </p:nvPr>
        </p:nvSpPr>
        <p:spPr>
          <a:xfrm>
            <a:off x="899592" y="6356350"/>
            <a:ext cx="5560280" cy="365125"/>
          </a:xfrm>
        </p:spPr>
        <p:txBody>
          <a:bodyPr/>
          <a:lstStyle/>
          <a:p>
            <a:endParaRPr lang="en-US" dirty="0"/>
          </a:p>
        </p:txBody>
      </p:sp>
      <p:sp>
        <p:nvSpPr>
          <p:cNvPr id="11" name="Slide Number Placeholder 5">
            <a:extLst>
              <a:ext uri="{FF2B5EF4-FFF2-40B4-BE49-F238E27FC236}">
                <a16:creationId xmlns="" xmlns:a16="http://schemas.microsoft.com/office/drawing/2014/main" id="{CCC7254D-37E5-4119-A9A7-4A57CE73BE22}"/>
              </a:ext>
            </a:extLst>
          </p:cNvPr>
          <p:cNvSpPr>
            <a:spLocks noGrp="1"/>
          </p:cNvSpPr>
          <p:nvPr>
            <p:ph type="sldNum" sz="quarter" idx="12"/>
          </p:nvPr>
        </p:nvSpPr>
        <p:spPr>
          <a:xfrm>
            <a:off x="457200" y="6356350"/>
            <a:ext cx="370384" cy="365125"/>
          </a:xfrm>
        </p:spPr>
        <p:txBody>
          <a:bodyPr/>
          <a:lstStyle/>
          <a:p>
            <a:fld id="{13A6A173-C745-41DB-A270-ED7145673B63}" type="slidenum">
              <a:rPr lang="en-US" smtClean="0"/>
              <a:pPr/>
              <a:t>‹#›</a:t>
            </a:fld>
            <a:endParaRPr lang="en-US"/>
          </a:p>
        </p:txBody>
      </p:sp>
      <p:sp>
        <p:nvSpPr>
          <p:cNvPr id="12" name="Title 1">
            <a:extLst>
              <a:ext uri="{FF2B5EF4-FFF2-40B4-BE49-F238E27FC236}">
                <a16:creationId xmlns="" xmlns:a16="http://schemas.microsoft.com/office/drawing/2014/main" id="{9F5990FE-15D2-442B-BC32-298949EA66A3}"/>
              </a:ext>
            </a:extLst>
          </p:cNvPr>
          <p:cNvSpPr>
            <a:spLocks noGrp="1"/>
          </p:cNvSpPr>
          <p:nvPr>
            <p:ph type="title"/>
          </p:nvPr>
        </p:nvSpPr>
        <p:spPr>
          <a:xfrm>
            <a:off x="457200" y="199481"/>
            <a:ext cx="6731000" cy="763935"/>
          </a:xfrm>
        </p:spPr>
        <p:txBody>
          <a:bodyPr vert="horz" lIns="91440" tIns="45720" rIns="91440" bIns="45720" rtlCol="0" anchor="t">
            <a:normAutofit/>
          </a:bodyPr>
          <a:lstStyle>
            <a:lvl1pPr>
              <a:defRPr lang="en-US" sz="2900" dirty="0">
                <a:solidFill>
                  <a:schemeClr val="tx1"/>
                </a:solidFill>
              </a:defRPr>
            </a:lvl1pPr>
          </a:lstStyle>
          <a:p>
            <a:pPr lvl="0" algn="l"/>
            <a:r>
              <a:rPr lang="en-US" dirty="0"/>
              <a:t>Click to edit Master title style</a:t>
            </a:r>
          </a:p>
        </p:txBody>
      </p:sp>
    </p:spTree>
    <p:extLst>
      <p:ext uri="{BB962C8B-B14F-4D97-AF65-F5344CB8AC3E}">
        <p14:creationId xmlns:p14="http://schemas.microsoft.com/office/powerpoint/2010/main" val="3339104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3E3C679-F3F2-45B8-992A-CA354E57C642}"/>
              </a:ext>
            </a:extLst>
          </p:cNvPr>
          <p:cNvPicPr>
            <a:picLocks noChangeAspect="1"/>
          </p:cNvPicPr>
          <p:nvPr/>
        </p:nvPicPr>
        <p:blipFill>
          <a:blip r:embed="rId2"/>
          <a:stretch>
            <a:fillRect/>
          </a:stretch>
        </p:blipFill>
        <p:spPr>
          <a:xfrm>
            <a:off x="6459872" y="6340912"/>
            <a:ext cx="2436341" cy="396000"/>
          </a:xfrm>
          <a:prstGeom prst="rect">
            <a:avLst/>
          </a:prstGeom>
        </p:spPr>
      </p:pic>
      <p:pic>
        <p:nvPicPr>
          <p:cNvPr id="7" name="Picture 6">
            <a:extLst>
              <a:ext uri="{FF2B5EF4-FFF2-40B4-BE49-F238E27FC236}">
                <a16:creationId xmlns="" xmlns:a16="http://schemas.microsoft.com/office/drawing/2014/main" id="{9AFC48D5-DDA4-4703-A888-AD615BA53C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160" y="274637"/>
            <a:ext cx="1331640" cy="614192"/>
          </a:xfrm>
          <a:prstGeom prst="rect">
            <a:avLst/>
          </a:prstGeom>
        </p:spPr>
      </p:pic>
      <p:sp>
        <p:nvSpPr>
          <p:cNvPr id="8" name="Footer Placeholder 4">
            <a:extLst>
              <a:ext uri="{FF2B5EF4-FFF2-40B4-BE49-F238E27FC236}">
                <a16:creationId xmlns="" xmlns:a16="http://schemas.microsoft.com/office/drawing/2014/main" id="{389492E7-C4F8-4C31-8279-23CE26A1E2A9}"/>
              </a:ext>
            </a:extLst>
          </p:cNvPr>
          <p:cNvSpPr>
            <a:spLocks noGrp="1"/>
          </p:cNvSpPr>
          <p:nvPr>
            <p:ph type="ftr" sz="quarter" idx="11"/>
          </p:nvPr>
        </p:nvSpPr>
        <p:spPr>
          <a:xfrm>
            <a:off x="899592" y="6356350"/>
            <a:ext cx="5560280" cy="365125"/>
          </a:xfrm>
        </p:spPr>
        <p:txBody>
          <a:bodyPr/>
          <a:lstStyle/>
          <a:p>
            <a:endParaRPr lang="en-US" dirty="0"/>
          </a:p>
        </p:txBody>
      </p:sp>
      <p:sp>
        <p:nvSpPr>
          <p:cNvPr id="9" name="Slide Number Placeholder 5">
            <a:extLst>
              <a:ext uri="{FF2B5EF4-FFF2-40B4-BE49-F238E27FC236}">
                <a16:creationId xmlns="" xmlns:a16="http://schemas.microsoft.com/office/drawing/2014/main" id="{8A391E9D-7DD7-4782-8B6C-D8EAF0CEDA6F}"/>
              </a:ext>
            </a:extLst>
          </p:cNvPr>
          <p:cNvSpPr>
            <a:spLocks noGrp="1"/>
          </p:cNvSpPr>
          <p:nvPr>
            <p:ph type="sldNum" sz="quarter" idx="12"/>
          </p:nvPr>
        </p:nvSpPr>
        <p:spPr>
          <a:xfrm>
            <a:off x="457200" y="6356350"/>
            <a:ext cx="370384" cy="365125"/>
          </a:xfrm>
        </p:spPr>
        <p:txBody>
          <a:bodyPr/>
          <a:lstStyle/>
          <a:p>
            <a:fld id="{13A6A173-C745-41DB-A270-ED7145673B63}" type="slidenum">
              <a:rPr lang="en-US" smtClean="0"/>
              <a:pPr/>
              <a:t>‹#›</a:t>
            </a:fld>
            <a:endParaRPr lang="en-US"/>
          </a:p>
        </p:txBody>
      </p:sp>
      <p:sp>
        <p:nvSpPr>
          <p:cNvPr id="10" name="Title 1">
            <a:extLst>
              <a:ext uri="{FF2B5EF4-FFF2-40B4-BE49-F238E27FC236}">
                <a16:creationId xmlns="" xmlns:a16="http://schemas.microsoft.com/office/drawing/2014/main" id="{EF453C4B-B2BF-4742-8770-3A2004C1EA5A}"/>
              </a:ext>
            </a:extLst>
          </p:cNvPr>
          <p:cNvSpPr>
            <a:spLocks noGrp="1"/>
          </p:cNvSpPr>
          <p:nvPr>
            <p:ph type="title"/>
          </p:nvPr>
        </p:nvSpPr>
        <p:spPr>
          <a:xfrm>
            <a:off x="457200" y="199481"/>
            <a:ext cx="6731000" cy="763935"/>
          </a:xfrm>
        </p:spPr>
        <p:txBody>
          <a:bodyPr vert="horz" lIns="91440" tIns="45720" rIns="91440" bIns="45720" rtlCol="0" anchor="t">
            <a:normAutofit/>
          </a:bodyPr>
          <a:lstStyle>
            <a:lvl1pPr>
              <a:defRPr lang="en-US" sz="2900" dirty="0">
                <a:solidFill>
                  <a:schemeClr val="tx1"/>
                </a:solidFill>
              </a:defRPr>
            </a:lvl1pPr>
          </a:lstStyle>
          <a:p>
            <a:pPr lvl="0" algn="l"/>
            <a:r>
              <a:rPr lang="en-US" dirty="0"/>
              <a:t>Click to edit Master title style</a:t>
            </a:r>
          </a:p>
        </p:txBody>
      </p:sp>
    </p:spTree>
    <p:extLst>
      <p:ext uri="{BB962C8B-B14F-4D97-AF65-F5344CB8AC3E}">
        <p14:creationId xmlns:p14="http://schemas.microsoft.com/office/powerpoint/2010/main" val="1564140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8AAADDE-E403-46DA-A0BB-D2AC5E6A5319}"/>
              </a:ext>
            </a:extLst>
          </p:cNvPr>
          <p:cNvPicPr>
            <a:picLocks noChangeAspect="1"/>
          </p:cNvPicPr>
          <p:nvPr/>
        </p:nvPicPr>
        <p:blipFill>
          <a:blip r:embed="rId2"/>
          <a:stretch>
            <a:fillRect/>
          </a:stretch>
        </p:blipFill>
        <p:spPr>
          <a:xfrm>
            <a:off x="6459872" y="6340912"/>
            <a:ext cx="2436341" cy="396000"/>
          </a:xfrm>
          <a:prstGeom prst="rect">
            <a:avLst/>
          </a:prstGeom>
        </p:spPr>
      </p:pic>
      <p:pic>
        <p:nvPicPr>
          <p:cNvPr id="9" name="Picture 8">
            <a:extLst>
              <a:ext uri="{FF2B5EF4-FFF2-40B4-BE49-F238E27FC236}">
                <a16:creationId xmlns="" xmlns:a16="http://schemas.microsoft.com/office/drawing/2014/main" id="{0FBD109B-3EFD-4643-8C81-25B6664D0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160" y="274637"/>
            <a:ext cx="1331640" cy="614192"/>
          </a:xfrm>
          <a:prstGeom prst="rect">
            <a:avLst/>
          </a:prstGeom>
        </p:spPr>
      </p:pic>
      <p:sp>
        <p:nvSpPr>
          <p:cNvPr id="5" name="Footer Placeholder 4">
            <a:extLst>
              <a:ext uri="{FF2B5EF4-FFF2-40B4-BE49-F238E27FC236}">
                <a16:creationId xmlns="" xmlns:a16="http://schemas.microsoft.com/office/drawing/2014/main" id="{D8F86508-4B79-4CEB-A6B2-C4677E761258}"/>
              </a:ext>
            </a:extLst>
          </p:cNvPr>
          <p:cNvSpPr>
            <a:spLocks noGrp="1"/>
          </p:cNvSpPr>
          <p:nvPr>
            <p:ph type="ftr" sz="quarter" idx="11"/>
          </p:nvPr>
        </p:nvSpPr>
        <p:spPr>
          <a:xfrm>
            <a:off x="899592" y="6356350"/>
            <a:ext cx="5560280" cy="365125"/>
          </a:xfrm>
        </p:spPr>
        <p:txBody>
          <a:bodyPr/>
          <a:lstStyle/>
          <a:p>
            <a:endParaRPr lang="en-US" dirty="0"/>
          </a:p>
        </p:txBody>
      </p:sp>
      <p:sp>
        <p:nvSpPr>
          <p:cNvPr id="6" name="Slide Number Placeholder 5">
            <a:extLst>
              <a:ext uri="{FF2B5EF4-FFF2-40B4-BE49-F238E27FC236}">
                <a16:creationId xmlns="" xmlns:a16="http://schemas.microsoft.com/office/drawing/2014/main" id="{ED8B541F-C340-406A-A811-F8563C134DAC}"/>
              </a:ext>
            </a:extLst>
          </p:cNvPr>
          <p:cNvSpPr>
            <a:spLocks noGrp="1"/>
          </p:cNvSpPr>
          <p:nvPr>
            <p:ph type="sldNum" sz="quarter" idx="12"/>
          </p:nvPr>
        </p:nvSpPr>
        <p:spPr>
          <a:xfrm>
            <a:off x="457200" y="6356350"/>
            <a:ext cx="370384" cy="365125"/>
          </a:xfrm>
        </p:spPr>
        <p:txBody>
          <a:bodyPr/>
          <a:lstStyle/>
          <a:p>
            <a:fld id="{13A6A173-C745-41DB-A270-ED7145673B63}" type="slidenum">
              <a:rPr lang="en-US" smtClean="0"/>
              <a:pPr/>
              <a:t>‹#›</a:t>
            </a:fld>
            <a:endParaRPr lang="en-US"/>
          </a:p>
        </p:txBody>
      </p:sp>
    </p:spTree>
    <p:extLst>
      <p:ext uri="{BB962C8B-B14F-4D97-AF65-F5344CB8AC3E}">
        <p14:creationId xmlns:p14="http://schemas.microsoft.com/office/powerpoint/2010/main" val="64293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FA4560AC-25BB-415C-B125-F93E0495CEB4}"/>
              </a:ext>
            </a:extLst>
          </p:cNvPr>
          <p:cNvPicPr>
            <a:picLocks noChangeAspect="1"/>
          </p:cNvPicPr>
          <p:nvPr/>
        </p:nvPicPr>
        <p:blipFill>
          <a:blip r:embed="rId2"/>
          <a:stretch>
            <a:fillRect/>
          </a:stretch>
        </p:blipFill>
        <p:spPr>
          <a:xfrm>
            <a:off x="6459872" y="6340912"/>
            <a:ext cx="2436341" cy="396000"/>
          </a:xfrm>
          <a:prstGeom prst="rect">
            <a:avLst/>
          </a:prstGeom>
        </p:spPr>
      </p:pic>
      <p:pic>
        <p:nvPicPr>
          <p:cNvPr id="12" name="Picture 11">
            <a:extLst>
              <a:ext uri="{FF2B5EF4-FFF2-40B4-BE49-F238E27FC236}">
                <a16:creationId xmlns="" xmlns:a16="http://schemas.microsoft.com/office/drawing/2014/main" id="{5ADA3AC4-5F39-4E2F-BE05-214928BD3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160" y="274637"/>
            <a:ext cx="1331640" cy="614192"/>
          </a:xfrm>
          <a:prstGeom prst="rect">
            <a:avLst/>
          </a:prstGeom>
        </p:spPr>
      </p:pic>
      <p:sp>
        <p:nvSpPr>
          <p:cNvPr id="2" name="Title 1"/>
          <p:cNvSpPr>
            <a:spLocks noGrp="1"/>
          </p:cNvSpPr>
          <p:nvPr>
            <p:ph type="title"/>
          </p:nvPr>
        </p:nvSpPr>
        <p:spPr>
          <a:xfrm>
            <a:off x="457199" y="888828"/>
            <a:ext cx="3008313" cy="103673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904267"/>
            <a:ext cx="5111750" cy="5221896"/>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940998"/>
            <a:ext cx="3008313" cy="418516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Footer Placeholder 4">
            <a:extLst>
              <a:ext uri="{FF2B5EF4-FFF2-40B4-BE49-F238E27FC236}">
                <a16:creationId xmlns="" xmlns:a16="http://schemas.microsoft.com/office/drawing/2014/main" id="{951D8DEE-36FE-43F5-B144-AF255F85F73B}"/>
              </a:ext>
            </a:extLst>
          </p:cNvPr>
          <p:cNvSpPr>
            <a:spLocks noGrp="1"/>
          </p:cNvSpPr>
          <p:nvPr>
            <p:ph type="ftr" sz="quarter" idx="11"/>
          </p:nvPr>
        </p:nvSpPr>
        <p:spPr>
          <a:xfrm>
            <a:off x="899592" y="6356350"/>
            <a:ext cx="5560280" cy="365125"/>
          </a:xfrm>
        </p:spPr>
        <p:txBody>
          <a:bodyPr/>
          <a:lstStyle/>
          <a:p>
            <a:endParaRPr lang="en-US" dirty="0"/>
          </a:p>
        </p:txBody>
      </p:sp>
      <p:sp>
        <p:nvSpPr>
          <p:cNvPr id="9" name="Slide Number Placeholder 5">
            <a:extLst>
              <a:ext uri="{FF2B5EF4-FFF2-40B4-BE49-F238E27FC236}">
                <a16:creationId xmlns="" xmlns:a16="http://schemas.microsoft.com/office/drawing/2014/main" id="{50EC3B9E-9360-439A-BA68-289314A6F33C}"/>
              </a:ext>
            </a:extLst>
          </p:cNvPr>
          <p:cNvSpPr>
            <a:spLocks noGrp="1"/>
          </p:cNvSpPr>
          <p:nvPr>
            <p:ph type="sldNum" sz="quarter" idx="12"/>
          </p:nvPr>
        </p:nvSpPr>
        <p:spPr>
          <a:xfrm>
            <a:off x="457200" y="6356350"/>
            <a:ext cx="370384" cy="365125"/>
          </a:xfrm>
        </p:spPr>
        <p:txBody>
          <a:bodyPr/>
          <a:lstStyle/>
          <a:p>
            <a:fld id="{13A6A173-C745-41DB-A270-ED7145673B63}" type="slidenum">
              <a:rPr lang="en-US" smtClean="0"/>
              <a:pPr/>
              <a:t>‹#›</a:t>
            </a:fld>
            <a:endParaRPr lang="en-US"/>
          </a:p>
        </p:txBody>
      </p:sp>
    </p:spTree>
    <p:extLst>
      <p:ext uri="{BB962C8B-B14F-4D97-AF65-F5344CB8AC3E}">
        <p14:creationId xmlns:p14="http://schemas.microsoft.com/office/powerpoint/2010/main" val="922115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A0E7FB5D-6502-4EA3-B75C-7BDA0EC02FF4}"/>
              </a:ext>
            </a:extLst>
          </p:cNvPr>
          <p:cNvPicPr>
            <a:picLocks noChangeAspect="1"/>
          </p:cNvPicPr>
          <p:nvPr/>
        </p:nvPicPr>
        <p:blipFill>
          <a:blip r:embed="rId2"/>
          <a:stretch>
            <a:fillRect/>
          </a:stretch>
        </p:blipFill>
        <p:spPr>
          <a:xfrm>
            <a:off x="6459872" y="6340912"/>
            <a:ext cx="2436341" cy="396000"/>
          </a:xfrm>
          <a:prstGeom prst="rect">
            <a:avLst/>
          </a:prstGeom>
        </p:spPr>
      </p:pic>
      <p:pic>
        <p:nvPicPr>
          <p:cNvPr id="12" name="Picture 11">
            <a:extLst>
              <a:ext uri="{FF2B5EF4-FFF2-40B4-BE49-F238E27FC236}">
                <a16:creationId xmlns="" xmlns:a16="http://schemas.microsoft.com/office/drawing/2014/main" id="{E746F102-5DD6-47EA-B115-E7A3512ADD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5160" y="274637"/>
            <a:ext cx="1331640" cy="614192"/>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Footer Placeholder 4">
            <a:extLst>
              <a:ext uri="{FF2B5EF4-FFF2-40B4-BE49-F238E27FC236}">
                <a16:creationId xmlns="" xmlns:a16="http://schemas.microsoft.com/office/drawing/2014/main" id="{980F952B-D415-4B9E-9267-9C2FD9438C51}"/>
              </a:ext>
            </a:extLst>
          </p:cNvPr>
          <p:cNvSpPr>
            <a:spLocks noGrp="1"/>
          </p:cNvSpPr>
          <p:nvPr>
            <p:ph type="ftr" sz="quarter" idx="11"/>
          </p:nvPr>
        </p:nvSpPr>
        <p:spPr>
          <a:xfrm>
            <a:off x="899592" y="6356350"/>
            <a:ext cx="5560280" cy="365125"/>
          </a:xfrm>
        </p:spPr>
        <p:txBody>
          <a:bodyPr/>
          <a:lstStyle/>
          <a:p>
            <a:endParaRPr lang="en-US" dirty="0"/>
          </a:p>
        </p:txBody>
      </p:sp>
      <p:sp>
        <p:nvSpPr>
          <p:cNvPr id="9" name="Slide Number Placeholder 5">
            <a:extLst>
              <a:ext uri="{FF2B5EF4-FFF2-40B4-BE49-F238E27FC236}">
                <a16:creationId xmlns="" xmlns:a16="http://schemas.microsoft.com/office/drawing/2014/main" id="{AFE12603-0FB1-49BC-AC9B-E2BC8F4CD995}"/>
              </a:ext>
            </a:extLst>
          </p:cNvPr>
          <p:cNvSpPr>
            <a:spLocks noGrp="1"/>
          </p:cNvSpPr>
          <p:nvPr>
            <p:ph type="sldNum" sz="quarter" idx="12"/>
          </p:nvPr>
        </p:nvSpPr>
        <p:spPr>
          <a:xfrm>
            <a:off x="457200" y="6356350"/>
            <a:ext cx="370384" cy="365125"/>
          </a:xfrm>
        </p:spPr>
        <p:txBody>
          <a:bodyPr/>
          <a:lstStyle/>
          <a:p>
            <a:fld id="{13A6A173-C745-41DB-A270-ED7145673B63}" type="slidenum">
              <a:rPr lang="en-US" smtClean="0"/>
              <a:pPr/>
              <a:t>‹#›</a:t>
            </a:fld>
            <a:endParaRPr lang="en-US"/>
          </a:p>
        </p:txBody>
      </p:sp>
    </p:spTree>
    <p:extLst>
      <p:ext uri="{BB962C8B-B14F-4D97-AF65-F5344CB8AC3E}">
        <p14:creationId xmlns:p14="http://schemas.microsoft.com/office/powerpoint/2010/main" val="185582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6A173-C745-41DB-A270-ED7145673B63}" type="slidenum">
              <a:rPr lang="en-US" smtClean="0"/>
              <a:pPr/>
              <a:t>‹#›</a:t>
            </a:fld>
            <a:endParaRPr lang="en-US"/>
          </a:p>
        </p:txBody>
      </p:sp>
    </p:spTree>
    <p:extLst>
      <p:ext uri="{BB962C8B-B14F-4D97-AF65-F5344CB8AC3E}">
        <p14:creationId xmlns:p14="http://schemas.microsoft.com/office/powerpoint/2010/main" val="16531598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8" r:id="rId11"/>
    <p:sldLayoutId id="214748368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6B563A7-81A8-2142-931E-A39BB5033B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A01232A-B3D1-8F40-80BD-02A649EAC8F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BB5050A-7DE4-F54A-BAD5-32BE1D77E54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35BB1C6-BF8F-4481-8AB2-603A1C8A906A}" type="datetimeFigureOut">
              <a:rPr lang="en-US" smtClean="0">
                <a:solidFill>
                  <a:prstClr val="black">
                    <a:tint val="75000"/>
                  </a:prstClr>
                </a:solidFill>
              </a:rPr>
              <a:pPr defTabSz="457200"/>
              <a:t>16/11/2018</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B3051964-DE21-2D4B-ACB7-BC3AB2C3A9E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B04301DD-57FA-644F-88F0-ABE89B1A42D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D22F896-40B5-4ADD-8801-0D06FADFA09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28644165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hyperlink" Target="https://www.gfdrr.org/" TargetMode="External"/><Relationship Id="rId4" Type="http://schemas.openxmlformats.org/officeDocument/2006/relationships/image" Target="../media/image4.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hyperlink" Target="https://www.gfdrr.org/" TargetMode="External"/><Relationship Id="rId4" Type="http://schemas.openxmlformats.org/officeDocument/2006/relationships/image" Target="../media/image4.pn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9689" y="6009750"/>
            <a:ext cx="370384" cy="365125"/>
          </a:xfrm>
        </p:spPr>
        <p:txBody>
          <a:bodyPr/>
          <a:lstStyle/>
          <a:p>
            <a:fld id="{13A6A173-C745-41DB-A270-ED7145673B63}" type="slidenum">
              <a:rPr lang="en-US" smtClean="0"/>
              <a:pPr/>
              <a:t>1</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449793" y="4958263"/>
            <a:ext cx="630070" cy="407692"/>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97689" y="4942841"/>
            <a:ext cx="654825" cy="431805"/>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2365180" y="4959271"/>
            <a:ext cx="677673" cy="419842"/>
          </a:xfrm>
          <a:prstGeom prst="rect">
            <a:avLst/>
          </a:prstGeom>
          <a:noFill/>
          <a:ln w="9525">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4140115" y="4942844"/>
            <a:ext cx="593007" cy="418853"/>
          </a:xfrm>
          <a:prstGeom prst="rect">
            <a:avLst/>
          </a:prstGeom>
          <a:noFill/>
          <a:ln w="9525">
            <a:noFill/>
            <a:miter lim="800000"/>
            <a:headEnd/>
            <a:tailEnd/>
          </a:ln>
        </p:spPr>
      </p:pic>
      <p:pic>
        <p:nvPicPr>
          <p:cNvPr id="9" name="Picture 8"/>
          <p:cNvPicPr>
            <a:picLocks noChangeAspect="1" noChangeArrowheads="1"/>
          </p:cNvPicPr>
          <p:nvPr/>
        </p:nvPicPr>
        <p:blipFill>
          <a:blip r:embed="rId6" cstate="print"/>
          <a:srcRect/>
          <a:stretch>
            <a:fillRect/>
          </a:stretch>
        </p:blipFill>
        <p:spPr bwMode="auto">
          <a:xfrm>
            <a:off x="3213367" y="4926510"/>
            <a:ext cx="630070" cy="423113"/>
          </a:xfrm>
          <a:prstGeom prst="rect">
            <a:avLst/>
          </a:prstGeom>
          <a:noFill/>
          <a:ln w="9525">
            <a:noFill/>
            <a:miter lim="800000"/>
            <a:headEnd/>
            <a:tailEnd/>
          </a:ln>
        </p:spPr>
      </p:pic>
      <p:pic>
        <p:nvPicPr>
          <p:cNvPr id="10" name="Picture 10" descr="WBG_Horizontal-RGB-hig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6689" y="5847989"/>
            <a:ext cx="2414798" cy="477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288" y="5615632"/>
            <a:ext cx="584590" cy="7809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20120601_Final_Englis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7507" y="5880578"/>
            <a:ext cx="1355347" cy="4447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FDRR">
            <a:hlinkClick r:id="rId10"/>
          </p:cNvPr>
          <p:cNvPicPr>
            <a:picLocks noChangeAspect="1" noChangeArrowheads="1"/>
          </p:cNvPicPr>
          <p:nvPr/>
        </p:nvPicPr>
        <p:blipFill>
          <a:blip r:embed="rId11" cstate="print"/>
          <a:srcRect/>
          <a:stretch>
            <a:fillRect/>
          </a:stretch>
        </p:blipFill>
        <p:spPr bwMode="auto">
          <a:xfrm>
            <a:off x="6187420" y="5952632"/>
            <a:ext cx="1433116" cy="327163"/>
          </a:xfrm>
          <a:prstGeom prst="rect">
            <a:avLst/>
          </a:prstGeom>
          <a:noFill/>
        </p:spPr>
      </p:pic>
      <p:pic>
        <p:nvPicPr>
          <p:cNvPr id="16" name="Picture 15">
            <a:extLst>
              <a:ext uri="{FF2B5EF4-FFF2-40B4-BE49-F238E27FC236}">
                <a16:creationId xmlns="" xmlns:a16="http://schemas.microsoft.com/office/drawing/2014/main" id="{68488063-B386-4019-B9A4-581529FB71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273" y="274636"/>
            <a:ext cx="3183241" cy="1468205"/>
          </a:xfrm>
          <a:prstGeom prst="rect">
            <a:avLst/>
          </a:prstGeom>
        </p:spPr>
      </p:pic>
      <p:sp>
        <p:nvSpPr>
          <p:cNvPr id="17" name="Title 1">
            <a:extLst>
              <a:ext uri="{FF2B5EF4-FFF2-40B4-BE49-F238E27FC236}">
                <a16:creationId xmlns="" xmlns:a16="http://schemas.microsoft.com/office/drawing/2014/main" id="{ABAA1978-75A6-4838-A51B-33A3B5C2D634}"/>
              </a:ext>
            </a:extLst>
          </p:cNvPr>
          <p:cNvSpPr txBox="1">
            <a:spLocks/>
          </p:cNvSpPr>
          <p:nvPr/>
        </p:nvSpPr>
        <p:spPr>
          <a:xfrm>
            <a:off x="1143000" y="1662929"/>
            <a:ext cx="6858000" cy="164059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900" kern="1200">
                <a:solidFill>
                  <a:schemeClr val="tx1"/>
                </a:solidFill>
                <a:latin typeface="+mj-lt"/>
                <a:ea typeface="+mj-ea"/>
                <a:cs typeface="+mj-cs"/>
              </a:defRPr>
            </a:lvl1pPr>
          </a:lstStyle>
          <a:p>
            <a:pPr algn="ctr"/>
            <a:r>
              <a:rPr lang="fr-FR" sz="3200" b="1" dirty="0" smtClean="0">
                <a:solidFill>
                  <a:srgbClr val="C00000"/>
                </a:solidFill>
              </a:rPr>
              <a:t>République Démocratique du Congo</a:t>
            </a:r>
            <a:br>
              <a:rPr lang="fr-FR" sz="3200" b="1" dirty="0" smtClean="0">
                <a:solidFill>
                  <a:srgbClr val="C00000"/>
                </a:solidFill>
              </a:rPr>
            </a:br>
            <a:r>
              <a:rPr lang="fr-FR" sz="3200" b="1" dirty="0" smtClean="0">
                <a:solidFill>
                  <a:srgbClr val="C00000"/>
                </a:solidFill>
              </a:rPr>
              <a:t>CREWS – Le point sur le Projet</a:t>
            </a:r>
            <a:endParaRPr lang="fr-FR" sz="3200" b="1" dirty="0">
              <a:solidFill>
                <a:srgbClr val="C00000"/>
              </a:solidFill>
            </a:endParaRPr>
          </a:p>
        </p:txBody>
      </p:sp>
      <p:sp>
        <p:nvSpPr>
          <p:cNvPr id="18" name="Subtitle 2">
            <a:extLst>
              <a:ext uri="{FF2B5EF4-FFF2-40B4-BE49-F238E27FC236}">
                <a16:creationId xmlns="" xmlns:a16="http://schemas.microsoft.com/office/drawing/2014/main" id="{DD31C1B2-F2C9-4849-8838-9EB5F5B07802}"/>
              </a:ext>
            </a:extLst>
          </p:cNvPr>
          <p:cNvSpPr txBox="1">
            <a:spLocks/>
          </p:cNvSpPr>
          <p:nvPr/>
        </p:nvSpPr>
        <p:spPr>
          <a:xfrm>
            <a:off x="1143000" y="3395595"/>
            <a:ext cx="6858000" cy="11564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i="1" dirty="0"/>
          </a:p>
        </p:txBody>
      </p:sp>
      <p:sp>
        <p:nvSpPr>
          <p:cNvPr id="15" name="Subtitle 2">
            <a:extLst>
              <a:ext uri="{FF2B5EF4-FFF2-40B4-BE49-F238E27FC236}">
                <a16:creationId xmlns="" xmlns:a16="http://schemas.microsoft.com/office/drawing/2014/main" id="{DD31C1B2-F2C9-4849-8838-9EB5F5B07802}"/>
              </a:ext>
            </a:extLst>
          </p:cNvPr>
          <p:cNvSpPr txBox="1">
            <a:spLocks/>
          </p:cNvSpPr>
          <p:nvPr/>
        </p:nvSpPr>
        <p:spPr>
          <a:xfrm>
            <a:off x="1295400" y="3547995"/>
            <a:ext cx="6858000" cy="11564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800" i="1" dirty="0" smtClean="0"/>
              <a:t>Forum Hydrométéorologique de la CEEAC</a:t>
            </a:r>
          </a:p>
          <a:p>
            <a:pPr marL="0" indent="0" algn="ctr">
              <a:buNone/>
            </a:pPr>
            <a:r>
              <a:rPr lang="fr-FR" sz="1800" i="1" dirty="0" smtClean="0"/>
              <a:t>14-16 Novembre 2018</a:t>
            </a:r>
          </a:p>
          <a:p>
            <a:pPr marL="0" indent="0" algn="ctr">
              <a:buNone/>
            </a:pPr>
            <a:r>
              <a:rPr lang="fr-CH" sz="1800" i="1" dirty="0" smtClean="0"/>
              <a:t>Libreville, Gabon</a:t>
            </a:r>
            <a:endParaRPr lang="en-US" sz="1800" i="1" dirty="0"/>
          </a:p>
        </p:txBody>
      </p:sp>
    </p:spTree>
    <p:extLst>
      <p:ext uri="{BB962C8B-B14F-4D97-AF65-F5344CB8AC3E}">
        <p14:creationId xmlns:p14="http://schemas.microsoft.com/office/powerpoint/2010/main" val="545886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B495EBB1-5725-4ED9-B23C-3B7B9AC6662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5102" b="8453"/>
          <a:stretch/>
        </p:blipFill>
        <p:spPr>
          <a:xfrm>
            <a:off x="3062511" y="1512381"/>
            <a:ext cx="5912433" cy="3833237"/>
          </a:xfrm>
          <a:prstGeom prst="rect">
            <a:avLst/>
          </a:prstGeom>
        </p:spPr>
      </p:pic>
      <p:sp>
        <p:nvSpPr>
          <p:cNvPr id="3" name="Title 2">
            <a:extLst>
              <a:ext uri="{FF2B5EF4-FFF2-40B4-BE49-F238E27FC236}">
                <a16:creationId xmlns="" xmlns:a16="http://schemas.microsoft.com/office/drawing/2014/main" id="{3732E3D2-935A-4B67-AEE2-8B9B973F30C4}"/>
              </a:ext>
            </a:extLst>
          </p:cNvPr>
          <p:cNvSpPr>
            <a:spLocks noGrp="1"/>
          </p:cNvSpPr>
          <p:nvPr>
            <p:ph type="title"/>
          </p:nvPr>
        </p:nvSpPr>
        <p:spPr/>
        <p:txBody>
          <a:bodyPr>
            <a:noAutofit/>
          </a:bodyPr>
          <a:lstStyle/>
          <a:p>
            <a:pPr algn="l"/>
            <a:r>
              <a:rPr lang="en-US" dirty="0" err="1" smtClean="0">
                <a:solidFill>
                  <a:schemeClr val="accent1"/>
                </a:solidFill>
              </a:rPr>
              <a:t>Republique</a:t>
            </a:r>
            <a:r>
              <a:rPr lang="en-US" dirty="0" smtClean="0">
                <a:solidFill>
                  <a:schemeClr val="accent1"/>
                </a:solidFill>
              </a:rPr>
              <a:t> </a:t>
            </a:r>
            <a:r>
              <a:rPr lang="en-US" dirty="0" err="1" smtClean="0">
                <a:solidFill>
                  <a:schemeClr val="accent1"/>
                </a:solidFill>
              </a:rPr>
              <a:t>Democratique</a:t>
            </a:r>
            <a:r>
              <a:rPr lang="en-US" dirty="0" smtClean="0">
                <a:solidFill>
                  <a:schemeClr val="accent1"/>
                </a:solidFill>
              </a:rPr>
              <a:t> du </a:t>
            </a:r>
            <a:r>
              <a:rPr lang="en-US" dirty="0">
                <a:solidFill>
                  <a:schemeClr val="accent1"/>
                </a:solidFill>
              </a:rPr>
              <a:t>Congo</a:t>
            </a:r>
            <a:r>
              <a:rPr lang="en-US" b="1" dirty="0">
                <a:solidFill>
                  <a:schemeClr val="accent1"/>
                </a:solidFill>
              </a:rPr>
              <a:t/>
            </a:r>
            <a:br>
              <a:rPr lang="en-US" b="1" dirty="0">
                <a:solidFill>
                  <a:schemeClr val="accent1"/>
                </a:solidFill>
              </a:rPr>
            </a:br>
            <a:endParaRPr lang="en-US" dirty="0">
              <a:solidFill>
                <a:schemeClr val="accent1"/>
              </a:solidFill>
            </a:endParaRPr>
          </a:p>
        </p:txBody>
      </p:sp>
      <p:sp>
        <p:nvSpPr>
          <p:cNvPr id="9" name="Rectangle 8">
            <a:extLst>
              <a:ext uri="{FF2B5EF4-FFF2-40B4-BE49-F238E27FC236}">
                <a16:creationId xmlns="" xmlns:a16="http://schemas.microsoft.com/office/drawing/2014/main" id="{5ACC4B71-87C3-453E-9B18-E5F991A1B755}"/>
              </a:ext>
            </a:extLst>
          </p:cNvPr>
          <p:cNvSpPr/>
          <p:nvPr/>
        </p:nvSpPr>
        <p:spPr>
          <a:xfrm>
            <a:off x="3062512" y="1884254"/>
            <a:ext cx="5912433" cy="4429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ontent Placeholder 2">
            <a:extLst>
              <a:ext uri="{FF2B5EF4-FFF2-40B4-BE49-F238E27FC236}">
                <a16:creationId xmlns="" xmlns:a16="http://schemas.microsoft.com/office/drawing/2014/main" id="{2900A68C-F413-4CCB-B170-1B7ABE53A5AF}"/>
              </a:ext>
            </a:extLst>
          </p:cNvPr>
          <p:cNvSpPr txBox="1">
            <a:spLocks/>
          </p:cNvSpPr>
          <p:nvPr/>
        </p:nvSpPr>
        <p:spPr>
          <a:xfrm>
            <a:off x="257794" y="1657848"/>
            <a:ext cx="2627910" cy="4656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spcAft>
                <a:spcPts val="600"/>
              </a:spcAft>
              <a:defRPr sz="2000" b="1">
                <a:solidFill>
                  <a:schemeClr val="tx1"/>
                </a:solidFill>
                <a:latin typeface="Calibri" panose="020F0502020204030204" pitchFamily="34" charset="0"/>
                <a:ea typeface="Trebuchet MS"/>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buFont typeface="Arial" panose="020B0604020202020204" pitchFamily="34" charset="0"/>
              <a:buChar char="•"/>
            </a:pPr>
            <a:r>
              <a:rPr lang="fr-FR" sz="1600" b="0" dirty="0" smtClean="0">
                <a:sym typeface="Calibri"/>
              </a:rPr>
              <a:t>Synergies avec l'Université de Kinshasa;</a:t>
            </a:r>
          </a:p>
          <a:p>
            <a:pPr marL="285750" indent="-285750">
              <a:buFont typeface="Arial" panose="020B0604020202020204" pitchFamily="34" charset="0"/>
              <a:buChar char="•"/>
            </a:pPr>
            <a:r>
              <a:rPr lang="fr-FR" sz="1600" b="0" dirty="0" smtClean="0">
                <a:sym typeface="Calibri"/>
              </a:rPr>
              <a:t>Collaborations avec l'OSFAC (Observatoire Satellite des Forêts d'Afrique Centrale) à l'Université de Kinshasa;</a:t>
            </a:r>
          </a:p>
          <a:p>
            <a:pPr marL="285750" indent="-285750">
              <a:buFont typeface="Arial" panose="020B0604020202020204" pitchFamily="34" charset="0"/>
              <a:buChar char="•"/>
            </a:pPr>
            <a:r>
              <a:rPr lang="fr-FR" sz="1600" b="0" dirty="0" smtClean="0"/>
              <a:t>Synergies avec les autres parties prenantes concernées, par exemple Ville-Province de Kinshasa, Ministère de l'Urbanisme, de la Protection Civile, Agence d'Etudes d'Architecture, </a:t>
            </a:r>
            <a:r>
              <a:rPr lang="fr-FR" sz="1600" b="0" dirty="0" err="1" smtClean="0"/>
              <a:t>etc</a:t>
            </a:r>
            <a:r>
              <a:rPr lang="en-US" sz="1600" b="0" dirty="0" smtClean="0"/>
              <a:t>.</a:t>
            </a:r>
            <a:endParaRPr lang="en-US" sz="1600" b="0" dirty="0"/>
          </a:p>
        </p:txBody>
      </p:sp>
      <p:cxnSp>
        <p:nvCxnSpPr>
          <p:cNvPr id="7" name="Straight Connector 6">
            <a:extLst>
              <a:ext uri="{FF2B5EF4-FFF2-40B4-BE49-F238E27FC236}">
                <a16:creationId xmlns="" xmlns:a16="http://schemas.microsoft.com/office/drawing/2014/main" id="{7765F652-5FA6-4CFF-99F3-9F3D057A2805}"/>
              </a:ext>
            </a:extLst>
          </p:cNvPr>
          <p:cNvCxnSpPr>
            <a:cxnSpLocks/>
          </p:cNvCxnSpPr>
          <p:nvPr/>
        </p:nvCxnSpPr>
        <p:spPr>
          <a:xfrm>
            <a:off x="531891" y="1367013"/>
            <a:ext cx="80802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1BCC5845-D4CE-4F05-9947-AAD52BCF29B9}"/>
              </a:ext>
            </a:extLst>
          </p:cNvPr>
          <p:cNvSpPr/>
          <p:nvPr/>
        </p:nvSpPr>
        <p:spPr>
          <a:xfrm>
            <a:off x="457200" y="940456"/>
            <a:ext cx="7772400" cy="400110"/>
          </a:xfrm>
          <a:prstGeom prst="rect">
            <a:avLst/>
          </a:prstGeom>
        </p:spPr>
        <p:txBody>
          <a:bodyPr wrap="square">
            <a:spAutoFit/>
          </a:bodyPr>
          <a:lstStyle/>
          <a:p>
            <a:pPr>
              <a:spcAft>
                <a:spcPts val="1200"/>
              </a:spcAft>
            </a:pPr>
            <a:r>
              <a:rPr lang="en-US" sz="2000" b="1" dirty="0" err="1">
                <a:latin typeface="Calibri" panose="020F0502020204030204" pitchFamily="34" charset="0"/>
                <a:cs typeface="Calibri" panose="020F0502020204030204" pitchFamily="34" charset="0"/>
                <a:sym typeface="Calibri"/>
              </a:rPr>
              <a:t>Sensibilisation</a:t>
            </a:r>
            <a:r>
              <a:rPr lang="en-US" sz="2000" b="1" dirty="0">
                <a:latin typeface="Calibri" panose="020F0502020204030204" pitchFamily="34" charset="0"/>
                <a:cs typeface="Calibri" panose="020F0502020204030204" pitchFamily="34" charset="0"/>
                <a:sym typeface="Calibri"/>
              </a:rPr>
              <a:t> aux </a:t>
            </a:r>
            <a:r>
              <a:rPr lang="en-US" sz="2000" b="1" dirty="0" err="1">
                <a:latin typeface="Calibri" panose="020F0502020204030204" pitchFamily="34" charset="0"/>
                <a:cs typeface="Calibri" panose="020F0502020204030204" pitchFamily="34" charset="0"/>
                <a:sym typeface="Calibri"/>
              </a:rPr>
              <a:t>risques</a:t>
            </a:r>
            <a:r>
              <a:rPr lang="en-US" sz="2000" b="1" dirty="0">
                <a:latin typeface="Calibri" panose="020F0502020204030204" pitchFamily="34" charset="0"/>
                <a:cs typeface="Calibri" panose="020F0502020204030204" pitchFamily="34" charset="0"/>
                <a:sym typeface="Calibri"/>
              </a:rPr>
              <a:t>, </a:t>
            </a:r>
            <a:r>
              <a:rPr lang="en-US" sz="2000" b="1" dirty="0" err="1">
                <a:latin typeface="Calibri" panose="020F0502020204030204" pitchFamily="34" charset="0"/>
                <a:cs typeface="Calibri" panose="020F0502020204030204" pitchFamily="34" charset="0"/>
                <a:sym typeface="Calibri"/>
              </a:rPr>
              <a:t>renforcement</a:t>
            </a:r>
            <a:r>
              <a:rPr lang="en-US" sz="2000" b="1" dirty="0">
                <a:latin typeface="Calibri" panose="020F0502020204030204" pitchFamily="34" charset="0"/>
                <a:cs typeface="Calibri" panose="020F0502020204030204" pitchFamily="34" charset="0"/>
                <a:sym typeface="Calibri"/>
              </a:rPr>
              <a:t> des </a:t>
            </a:r>
            <a:r>
              <a:rPr lang="en-US" sz="2000" b="1" dirty="0" err="1">
                <a:latin typeface="Calibri" panose="020F0502020204030204" pitchFamily="34" charset="0"/>
                <a:cs typeface="Calibri" panose="020F0502020204030204" pitchFamily="34" charset="0"/>
                <a:sym typeface="Calibri"/>
              </a:rPr>
              <a:t>capacités</a:t>
            </a:r>
            <a:r>
              <a:rPr lang="en-US" sz="2000" b="1" dirty="0">
                <a:latin typeface="Calibri" panose="020F0502020204030204" pitchFamily="34" charset="0"/>
                <a:cs typeface="Calibri" panose="020F0502020204030204" pitchFamily="34" charset="0"/>
                <a:sym typeface="Calibri"/>
              </a:rPr>
              <a:t> et </a:t>
            </a:r>
            <a:r>
              <a:rPr lang="en-US" sz="2000" b="1" dirty="0" err="1">
                <a:latin typeface="Calibri" panose="020F0502020204030204" pitchFamily="34" charset="0"/>
                <a:cs typeface="Calibri" panose="020F0502020204030204" pitchFamily="34" charset="0"/>
                <a:sym typeface="Calibri"/>
              </a:rPr>
              <a:t>éducation</a:t>
            </a:r>
            <a:endParaRPr lang="en-US" sz="2000" b="1" dirty="0">
              <a:latin typeface="Calibri" panose="020F0502020204030204" pitchFamily="34" charset="0"/>
              <a:cs typeface="Calibri" panose="020F0502020204030204" pitchFamily="34" charset="0"/>
              <a:sym typeface="Calibri"/>
            </a:endParaRPr>
          </a:p>
        </p:txBody>
      </p:sp>
      <p:sp>
        <p:nvSpPr>
          <p:cNvPr id="12" name="Content Placeholder 2">
            <a:extLst>
              <a:ext uri="{FF2B5EF4-FFF2-40B4-BE49-F238E27FC236}">
                <a16:creationId xmlns="" xmlns:a16="http://schemas.microsoft.com/office/drawing/2014/main" id="{98237970-2C0E-455C-9838-0590154B9CE7}"/>
              </a:ext>
            </a:extLst>
          </p:cNvPr>
          <p:cNvSpPr txBox="1">
            <a:spLocks/>
          </p:cNvSpPr>
          <p:nvPr/>
        </p:nvSpPr>
        <p:spPr>
          <a:xfrm>
            <a:off x="3062511" y="5495479"/>
            <a:ext cx="5912433" cy="525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spcAft>
                <a:spcPts val="600"/>
              </a:spcAft>
              <a:defRPr sz="2000" b="1">
                <a:solidFill>
                  <a:schemeClr val="tx1"/>
                </a:solidFill>
                <a:latin typeface="Calibri" panose="020F0502020204030204" pitchFamily="34" charset="0"/>
                <a:ea typeface="Trebuchet MS"/>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0"/>
              </a:spcAft>
            </a:pPr>
            <a:r>
              <a:rPr lang="fr-FR" sz="1600" b="0" dirty="0" smtClean="0">
                <a:sym typeface="Calibri"/>
              </a:rPr>
              <a:t>Le DG de </a:t>
            </a:r>
            <a:r>
              <a:rPr lang="fr-FR" sz="1600" b="0" dirty="0" err="1" smtClean="0">
                <a:sym typeface="Calibri"/>
              </a:rPr>
              <a:t>Mettelsat</a:t>
            </a:r>
            <a:r>
              <a:rPr lang="fr-FR" sz="1600" b="0" dirty="0" smtClean="0">
                <a:sym typeface="Calibri"/>
              </a:rPr>
              <a:t> discute des activités du projet avec des étudiants et des professeurs de la faculté des sciences de l'Université de Kinshasa</a:t>
            </a:r>
            <a:endParaRPr lang="fr-FR" sz="1600" b="0" dirty="0">
              <a:sym typeface="Calibri"/>
            </a:endParaRPr>
          </a:p>
        </p:txBody>
      </p:sp>
    </p:spTree>
    <p:extLst>
      <p:ext uri="{BB962C8B-B14F-4D97-AF65-F5344CB8AC3E}">
        <p14:creationId xmlns:p14="http://schemas.microsoft.com/office/powerpoint/2010/main" val="3231824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E6E87460-612F-4BF9-82EA-2882E4A8B5E9}"/>
              </a:ext>
            </a:extLst>
          </p:cNvPr>
          <p:cNvSpPr>
            <a:spLocks noGrp="1"/>
          </p:cNvSpPr>
          <p:nvPr>
            <p:ph type="title"/>
          </p:nvPr>
        </p:nvSpPr>
        <p:spPr/>
        <p:txBody>
          <a:bodyPr>
            <a:noAutofit/>
          </a:bodyPr>
          <a:lstStyle/>
          <a:p>
            <a:pPr algn="l"/>
            <a:r>
              <a:rPr lang="en-US" dirty="0">
                <a:solidFill>
                  <a:schemeClr val="accent1"/>
                </a:solidFill>
              </a:rPr>
              <a:t>Democratic Republic of Congo</a:t>
            </a:r>
            <a:r>
              <a:rPr lang="en-US" b="1" dirty="0">
                <a:solidFill>
                  <a:schemeClr val="accent1"/>
                </a:solidFill>
              </a:rPr>
              <a:t/>
            </a:r>
            <a:br>
              <a:rPr lang="en-US" b="1" dirty="0">
                <a:solidFill>
                  <a:schemeClr val="accent1"/>
                </a:solidFill>
              </a:rPr>
            </a:br>
            <a:endParaRPr lang="en-US" sz="1800" dirty="0">
              <a:solidFill>
                <a:schemeClr val="accent1"/>
              </a:solidFill>
            </a:endParaRPr>
          </a:p>
        </p:txBody>
      </p:sp>
      <p:sp>
        <p:nvSpPr>
          <p:cNvPr id="6" name="Content Placeholder 2">
            <a:extLst>
              <a:ext uri="{FF2B5EF4-FFF2-40B4-BE49-F238E27FC236}">
                <a16:creationId xmlns="" xmlns:a16="http://schemas.microsoft.com/office/drawing/2014/main" id="{A3760912-1030-4D12-A64F-B23042989F73}"/>
              </a:ext>
            </a:extLst>
          </p:cNvPr>
          <p:cNvSpPr txBox="1">
            <a:spLocks/>
          </p:cNvSpPr>
          <p:nvPr/>
        </p:nvSpPr>
        <p:spPr>
          <a:xfrm>
            <a:off x="249382" y="959889"/>
            <a:ext cx="8621486" cy="4857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spcAft>
                <a:spcPts val="600"/>
              </a:spcAft>
              <a:defRPr sz="2000" b="1">
                <a:solidFill>
                  <a:schemeClr val="tx1"/>
                </a:solidFill>
                <a:latin typeface="Calibri" panose="020F0502020204030204" pitchFamily="34" charset="0"/>
                <a:ea typeface="Trebuchet MS"/>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1200"/>
              </a:spcAft>
            </a:pPr>
            <a:r>
              <a:rPr lang="en-US" dirty="0" err="1" smtClean="0">
                <a:sym typeface="Calibri"/>
              </a:rPr>
              <a:t>Prochaines</a:t>
            </a:r>
            <a:r>
              <a:rPr lang="en-US" dirty="0" smtClean="0">
                <a:sym typeface="Calibri"/>
              </a:rPr>
              <a:t> </a:t>
            </a:r>
            <a:r>
              <a:rPr lang="en-US" dirty="0" err="1" smtClean="0">
                <a:sym typeface="Calibri"/>
              </a:rPr>
              <a:t>étapes</a:t>
            </a:r>
            <a:endParaRPr lang="en-US" sz="1600" dirty="0">
              <a:sym typeface="Calibri"/>
            </a:endParaRPr>
          </a:p>
          <a:p>
            <a:pPr marL="285750" indent="-285750">
              <a:spcAft>
                <a:spcPts val="1200"/>
              </a:spcAft>
              <a:buFont typeface="Arial" panose="020B0604020202020204" pitchFamily="34" charset="0"/>
              <a:buChar char="•"/>
            </a:pPr>
            <a:r>
              <a:rPr lang="fr-CH" sz="1600" b="0" dirty="0" smtClean="0">
                <a:sym typeface="Calibri"/>
              </a:rPr>
              <a:t>Continuer à soutenir le développement d’un système de gestion de la qualité des services météorologiques de navigation aérienne et recouvrement des coûts;</a:t>
            </a:r>
            <a:endParaRPr lang="en-US" sz="1600" b="0" dirty="0">
              <a:sym typeface="Calibri"/>
            </a:endParaRPr>
          </a:p>
          <a:p>
            <a:pPr marL="285750" indent="-285750">
              <a:spcAft>
                <a:spcPts val="1200"/>
              </a:spcAft>
              <a:buFont typeface="Arial" panose="020B0604020202020204" pitchFamily="34" charset="0"/>
              <a:buChar char="•"/>
            </a:pPr>
            <a:r>
              <a:rPr lang="fr-CH" sz="1600" b="0" dirty="0" smtClean="0">
                <a:sym typeface="Calibri"/>
              </a:rPr>
              <a:t>Soutien technique au projet </a:t>
            </a:r>
            <a:r>
              <a:rPr lang="fr-CH" sz="1600" b="0" dirty="0" err="1" smtClean="0">
                <a:sym typeface="Calibri"/>
              </a:rPr>
              <a:t>HydroMet</a:t>
            </a:r>
            <a:r>
              <a:rPr lang="fr-CH" sz="1600" b="0" dirty="0" smtClean="0">
                <a:sym typeface="Calibri"/>
              </a:rPr>
              <a:t> en DRC au travers de conseiller internationaux et sociétés de conseil;</a:t>
            </a:r>
            <a:endParaRPr lang="en-US" sz="1600" b="0" dirty="0">
              <a:sym typeface="Calibri"/>
            </a:endParaRPr>
          </a:p>
          <a:p>
            <a:pPr marL="285750" indent="-285750">
              <a:spcAft>
                <a:spcPts val="1200"/>
              </a:spcAft>
              <a:buFont typeface="Arial" panose="020B0604020202020204" pitchFamily="34" charset="0"/>
              <a:buChar char="•"/>
            </a:pPr>
            <a:r>
              <a:rPr lang="fr-CH" sz="1600" b="0" dirty="0" smtClean="0">
                <a:sym typeface="Calibri"/>
              </a:rPr>
              <a:t>Continuer à soutenir la cartographie des populations exposées aux risques d’inondation dans la zone pilote de Kinshasa. Ce travail sera fait sur base participative avec les communautés locales et les données relatives à la vulnérabilité seront ventilées par genre;</a:t>
            </a:r>
            <a:endParaRPr lang="en-US" sz="1600" b="0" dirty="0">
              <a:sym typeface="Calibri"/>
            </a:endParaRPr>
          </a:p>
          <a:p>
            <a:pPr marL="285750" indent="-285750">
              <a:spcAft>
                <a:spcPts val="1200"/>
              </a:spcAft>
              <a:buFont typeface="Arial" panose="020B0604020202020204" pitchFamily="34" charset="0"/>
              <a:buChar char="•"/>
            </a:pPr>
            <a:r>
              <a:rPr lang="fr-CH" sz="1600" b="0" dirty="0" smtClean="0">
                <a:sym typeface="Calibri"/>
              </a:rPr>
              <a:t>Soutien à la conception et à l’installation d’un système d’alerte précoce pilote pour les inondations à Kinshasa (particulièrement important après les inondations de Kinshasa en janvier, 50 personnes tuées et 76 millions USD de dommages et pertes), ceci en collaboration avec les communautés vulnérables et la Protection Civile;</a:t>
            </a:r>
            <a:endParaRPr lang="en-US" sz="1600" b="0" dirty="0">
              <a:sym typeface="Calibri"/>
            </a:endParaRPr>
          </a:p>
          <a:p>
            <a:pPr marL="285750" indent="-285750">
              <a:spcAft>
                <a:spcPts val="1200"/>
              </a:spcAft>
              <a:buFont typeface="Arial" panose="020B0604020202020204" pitchFamily="34" charset="0"/>
              <a:buChar char="•"/>
            </a:pPr>
            <a:r>
              <a:rPr lang="fr-CH" sz="1600" b="0" dirty="0" smtClean="0">
                <a:sym typeface="Calibri"/>
              </a:rPr>
              <a:t>Collaboration avec les communautés locales et les groupes de femmes pour le développement de </a:t>
            </a:r>
            <a:r>
              <a:rPr lang="fr-CH" sz="1600" b="0" dirty="0">
                <a:sym typeface="Calibri"/>
              </a:rPr>
              <a:t>système d’alerte précoce pilote pour les </a:t>
            </a:r>
            <a:r>
              <a:rPr lang="fr-CH" sz="1600" b="0" dirty="0" smtClean="0">
                <a:sym typeface="Calibri"/>
              </a:rPr>
              <a:t>inondations, y compris les systèmes d’alerte communautaire et les réponses aux situations d’urgence. De la formation sera fournie aux communautés, en ayant une approche orientés sur le genre; </a:t>
            </a:r>
            <a:endParaRPr lang="en-US" sz="1600" b="0" dirty="0">
              <a:sym typeface="Calibri"/>
            </a:endParaRPr>
          </a:p>
          <a:p>
            <a:pPr marL="285750" indent="-285750">
              <a:spcAft>
                <a:spcPts val="1200"/>
              </a:spcAft>
              <a:buFont typeface="Arial" panose="020B0604020202020204" pitchFamily="34" charset="0"/>
              <a:buChar char="•"/>
            </a:pPr>
            <a:r>
              <a:rPr lang="fr-CH" sz="1600" b="0" dirty="0" smtClean="0">
                <a:sym typeface="Calibri"/>
              </a:rPr>
              <a:t>Synergies entre le groupe Banque mondiale et l’OMM pour le renforcement des capacités de prévision de </a:t>
            </a:r>
            <a:r>
              <a:rPr lang="fr-CH" sz="1600" b="0" dirty="0" err="1" smtClean="0">
                <a:sym typeface="Calibri"/>
              </a:rPr>
              <a:t>Mettelsat</a:t>
            </a:r>
            <a:r>
              <a:rPr lang="fr-CH" sz="1600" b="0" dirty="0" smtClean="0">
                <a:sym typeface="Calibri"/>
              </a:rPr>
              <a:t>, et développement des capacités.</a:t>
            </a:r>
            <a:endParaRPr lang="en-US" sz="1600" b="0" dirty="0"/>
          </a:p>
        </p:txBody>
      </p:sp>
      <p:cxnSp>
        <p:nvCxnSpPr>
          <p:cNvPr id="7" name="Straight Connector 6">
            <a:extLst>
              <a:ext uri="{FF2B5EF4-FFF2-40B4-BE49-F238E27FC236}">
                <a16:creationId xmlns="" xmlns:a16="http://schemas.microsoft.com/office/drawing/2014/main" id="{5B7DDE40-EC63-417B-B2F1-60D8F7909C0B}"/>
              </a:ext>
            </a:extLst>
          </p:cNvPr>
          <p:cNvCxnSpPr>
            <a:cxnSpLocks/>
          </p:cNvCxnSpPr>
          <p:nvPr/>
        </p:nvCxnSpPr>
        <p:spPr>
          <a:xfrm>
            <a:off x="353766" y="1393995"/>
            <a:ext cx="808021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963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3" descr="C:\Users\User\Documents\riviere_bouteilles_plastiques_17_0002_640_350_1.jpg">
            <a:extLst>
              <a:ext uri="{FF2B5EF4-FFF2-40B4-BE49-F238E27FC236}">
                <a16:creationId xmlns="" xmlns:a16="http://schemas.microsoft.com/office/drawing/2014/main" id="{9CC60307-72A7-4A32-8CA1-078BE58BCF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6247" y="913762"/>
            <a:ext cx="7691505" cy="5030475"/>
          </a:xfrm>
          <a:prstGeom prst="rect">
            <a:avLst/>
          </a:prstGeom>
          <a:noFill/>
          <a:ln>
            <a:noFill/>
          </a:ln>
        </p:spPr>
      </p:pic>
      <p:sp>
        <p:nvSpPr>
          <p:cNvPr id="8" name="Rectangle 7">
            <a:extLst>
              <a:ext uri="{FF2B5EF4-FFF2-40B4-BE49-F238E27FC236}">
                <a16:creationId xmlns="" xmlns:a16="http://schemas.microsoft.com/office/drawing/2014/main" id="{3E634A1A-E6AF-4F02-9449-1CB1A1777B50}"/>
              </a:ext>
            </a:extLst>
          </p:cNvPr>
          <p:cNvSpPr/>
          <p:nvPr/>
        </p:nvSpPr>
        <p:spPr>
          <a:xfrm>
            <a:off x="726247" y="5944237"/>
            <a:ext cx="6755208" cy="523220"/>
          </a:xfrm>
          <a:prstGeom prst="rect">
            <a:avLst/>
          </a:prstGeom>
        </p:spPr>
        <p:txBody>
          <a:bodyPr wrap="square">
            <a:spAutoFit/>
          </a:bodyPr>
          <a:lstStyle/>
          <a:p>
            <a:r>
              <a:rPr lang="fr-FR" sz="1400" dirty="0" smtClean="0">
                <a:latin typeface="Calibri" panose="020F0502020204030204" pitchFamily="34" charset="0"/>
                <a:ea typeface="Calibri" panose="020F0502020204030204" pitchFamily="34" charset="0"/>
                <a:cs typeface="Times New Roman" panose="02020603050405020304" pitchFamily="18" charset="0"/>
              </a:rPr>
              <a:t>Inondations en 2018 à </a:t>
            </a:r>
            <a:r>
              <a:rPr lang="fr-FR" sz="1400" dirty="0">
                <a:latin typeface="Calibri" panose="020F0502020204030204" pitchFamily="34" charset="0"/>
                <a:ea typeface="Calibri" panose="020F0502020204030204" pitchFamily="34" charset="0"/>
                <a:cs typeface="Times New Roman" panose="02020603050405020304" pitchFamily="18" charset="0"/>
              </a:rPr>
              <a:t>Kinshasa: </a:t>
            </a:r>
            <a:r>
              <a:rPr lang="fr-FR" sz="1400" dirty="0" smtClean="0">
                <a:latin typeface="Calibri" panose="020F0502020204030204" pitchFamily="34" charset="0"/>
                <a:ea typeface="Calibri" panose="020F0502020204030204" pitchFamily="34" charset="0"/>
                <a:cs typeface="Times New Roman" panose="02020603050405020304" pitchFamily="18" charset="0"/>
              </a:rPr>
              <a:t>route inondée à </a:t>
            </a:r>
            <a:r>
              <a:rPr lang="fr-FR" sz="1400" dirty="0" err="1" smtClean="0">
                <a:latin typeface="Calibri" panose="020F0502020204030204" pitchFamily="34" charset="0"/>
                <a:ea typeface="Calibri" panose="020F0502020204030204" pitchFamily="34" charset="0"/>
                <a:cs typeface="Times New Roman" panose="02020603050405020304" pitchFamily="18" charset="0"/>
              </a:rPr>
              <a:t>Limete</a:t>
            </a:r>
            <a:r>
              <a:rPr lang="fr-FR" sz="1400" dirty="0">
                <a:latin typeface="Calibri" panose="020F0502020204030204" pitchFamily="34" charset="0"/>
                <a:ea typeface="Calibri" panose="020F0502020204030204" pitchFamily="34" charset="0"/>
                <a:cs typeface="Times New Roman" panose="02020603050405020304" pitchFamily="18" charset="0"/>
              </a:rPr>
              <a:t>, Kinshasa (source: CARITAS Kinshasa)</a:t>
            </a:r>
            <a:endParaRPr lang="en-US" sz="1400" dirty="0"/>
          </a:p>
        </p:txBody>
      </p:sp>
    </p:spTree>
    <p:extLst>
      <p:ext uri="{BB962C8B-B14F-4D97-AF65-F5344CB8AC3E}">
        <p14:creationId xmlns:p14="http://schemas.microsoft.com/office/powerpoint/2010/main" val="1905919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59689" y="6329347"/>
            <a:ext cx="370384" cy="365125"/>
          </a:xfrm>
        </p:spPr>
        <p:txBody>
          <a:bodyPr/>
          <a:lstStyle/>
          <a:p>
            <a:fld id="{13A6A173-C745-41DB-A270-ED7145673B63}" type="slidenum">
              <a:rPr lang="en-US" smtClean="0"/>
              <a:pPr/>
              <a:t>13</a:t>
            </a:fld>
            <a:endParaRPr lang="en-US"/>
          </a:p>
        </p:txBody>
      </p:sp>
      <p:pic>
        <p:nvPicPr>
          <p:cNvPr id="5" name="Picture 2"/>
          <p:cNvPicPr>
            <a:picLocks noChangeAspect="1" noChangeArrowheads="1"/>
          </p:cNvPicPr>
          <p:nvPr/>
        </p:nvPicPr>
        <p:blipFill>
          <a:blip r:embed="rId2" cstate="print"/>
          <a:srcRect/>
          <a:stretch>
            <a:fillRect/>
          </a:stretch>
        </p:blipFill>
        <p:spPr bwMode="auto">
          <a:xfrm>
            <a:off x="1449793" y="5277860"/>
            <a:ext cx="630070" cy="407692"/>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497689" y="5262438"/>
            <a:ext cx="654825" cy="431805"/>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a:off x="2365180" y="5278868"/>
            <a:ext cx="677673" cy="419842"/>
          </a:xfrm>
          <a:prstGeom prst="rect">
            <a:avLst/>
          </a:prstGeom>
          <a:noFill/>
          <a:ln w="9525">
            <a:noFill/>
            <a:miter lim="800000"/>
            <a:headEnd/>
            <a:tailEnd/>
          </a:ln>
        </p:spPr>
      </p:pic>
      <p:pic>
        <p:nvPicPr>
          <p:cNvPr id="8" name="Picture 7"/>
          <p:cNvPicPr>
            <a:picLocks noChangeAspect="1" noChangeArrowheads="1"/>
          </p:cNvPicPr>
          <p:nvPr/>
        </p:nvPicPr>
        <p:blipFill>
          <a:blip r:embed="rId5" cstate="print"/>
          <a:srcRect/>
          <a:stretch>
            <a:fillRect/>
          </a:stretch>
        </p:blipFill>
        <p:spPr bwMode="auto">
          <a:xfrm>
            <a:off x="4140115" y="5286191"/>
            <a:ext cx="593007" cy="418853"/>
          </a:xfrm>
          <a:prstGeom prst="rect">
            <a:avLst/>
          </a:prstGeom>
          <a:noFill/>
          <a:ln w="9525">
            <a:noFill/>
            <a:miter lim="800000"/>
            <a:headEnd/>
            <a:tailEnd/>
          </a:ln>
        </p:spPr>
      </p:pic>
      <p:pic>
        <p:nvPicPr>
          <p:cNvPr id="9" name="Picture 8"/>
          <p:cNvPicPr>
            <a:picLocks noChangeAspect="1" noChangeArrowheads="1"/>
          </p:cNvPicPr>
          <p:nvPr/>
        </p:nvPicPr>
        <p:blipFill>
          <a:blip r:embed="rId6" cstate="print"/>
          <a:srcRect/>
          <a:stretch>
            <a:fillRect/>
          </a:stretch>
        </p:blipFill>
        <p:spPr bwMode="auto">
          <a:xfrm>
            <a:off x="3213367" y="5281732"/>
            <a:ext cx="630070" cy="423113"/>
          </a:xfrm>
          <a:prstGeom prst="rect">
            <a:avLst/>
          </a:prstGeom>
          <a:noFill/>
          <a:ln w="9525">
            <a:noFill/>
            <a:miter lim="800000"/>
            <a:headEnd/>
            <a:tailEnd/>
          </a:ln>
        </p:spPr>
      </p:pic>
      <p:pic>
        <p:nvPicPr>
          <p:cNvPr id="10" name="Picture 10" descr="WBG_Horizontal-RGB-hig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66689" y="6167586"/>
            <a:ext cx="2414798" cy="477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288" y="5935229"/>
            <a:ext cx="584590" cy="7809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20120601_Final_Englis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7507" y="6200175"/>
            <a:ext cx="1355347" cy="4447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GFDRR">
            <a:hlinkClick r:id="rId10"/>
          </p:cNvPr>
          <p:cNvPicPr>
            <a:picLocks noChangeAspect="1" noChangeArrowheads="1"/>
          </p:cNvPicPr>
          <p:nvPr/>
        </p:nvPicPr>
        <p:blipFill>
          <a:blip r:embed="rId11" cstate="print"/>
          <a:srcRect/>
          <a:stretch>
            <a:fillRect/>
          </a:stretch>
        </p:blipFill>
        <p:spPr bwMode="auto">
          <a:xfrm>
            <a:off x="6187420" y="6272229"/>
            <a:ext cx="1433116" cy="327163"/>
          </a:xfrm>
          <a:prstGeom prst="rect">
            <a:avLst/>
          </a:prstGeom>
          <a:noFill/>
        </p:spPr>
      </p:pic>
      <p:pic>
        <p:nvPicPr>
          <p:cNvPr id="16" name="Picture 15">
            <a:extLst>
              <a:ext uri="{FF2B5EF4-FFF2-40B4-BE49-F238E27FC236}">
                <a16:creationId xmlns="" xmlns:a16="http://schemas.microsoft.com/office/drawing/2014/main" id="{68488063-B386-4019-B9A4-581529FB718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0273" y="274636"/>
            <a:ext cx="3183241" cy="1468205"/>
          </a:xfrm>
          <a:prstGeom prst="rect">
            <a:avLst/>
          </a:prstGeom>
        </p:spPr>
      </p:pic>
      <p:sp>
        <p:nvSpPr>
          <p:cNvPr id="17" name="Title 1">
            <a:extLst>
              <a:ext uri="{FF2B5EF4-FFF2-40B4-BE49-F238E27FC236}">
                <a16:creationId xmlns="" xmlns:a16="http://schemas.microsoft.com/office/drawing/2014/main" id="{ABAA1978-75A6-4838-A51B-33A3B5C2D634}"/>
              </a:ext>
            </a:extLst>
          </p:cNvPr>
          <p:cNvSpPr txBox="1">
            <a:spLocks/>
          </p:cNvSpPr>
          <p:nvPr/>
        </p:nvSpPr>
        <p:spPr>
          <a:xfrm>
            <a:off x="1023275" y="1170085"/>
            <a:ext cx="6858000" cy="10268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900" kern="1200">
                <a:solidFill>
                  <a:schemeClr val="tx1"/>
                </a:solidFill>
                <a:latin typeface="+mj-lt"/>
                <a:ea typeface="+mj-ea"/>
                <a:cs typeface="+mj-cs"/>
              </a:defRPr>
            </a:lvl1pPr>
          </a:lstStyle>
          <a:p>
            <a:pPr algn="ctr"/>
            <a:r>
              <a:rPr lang="en-US" sz="3200" b="1" dirty="0" smtClean="0">
                <a:solidFill>
                  <a:srgbClr val="C00000"/>
                </a:solidFill>
              </a:rPr>
              <a:t>Merci, Thank you, Gracias, Obrigado</a:t>
            </a:r>
            <a:endParaRPr lang="en-US" sz="3200" b="1" dirty="0">
              <a:solidFill>
                <a:srgbClr val="C00000"/>
              </a:solidFill>
            </a:endParaRPr>
          </a:p>
        </p:txBody>
      </p:sp>
      <p:sp>
        <p:nvSpPr>
          <p:cNvPr id="18" name="Subtitle 2">
            <a:extLst>
              <a:ext uri="{FF2B5EF4-FFF2-40B4-BE49-F238E27FC236}">
                <a16:creationId xmlns="" xmlns:a16="http://schemas.microsoft.com/office/drawing/2014/main" id="{DD31C1B2-F2C9-4849-8838-9EB5F5B07802}"/>
              </a:ext>
            </a:extLst>
          </p:cNvPr>
          <p:cNvSpPr txBox="1">
            <a:spLocks/>
          </p:cNvSpPr>
          <p:nvPr/>
        </p:nvSpPr>
        <p:spPr>
          <a:xfrm>
            <a:off x="1143000" y="3395595"/>
            <a:ext cx="6858000" cy="11564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i="1" dirty="0" smtClean="0"/>
              <a:t>Libreville, … November 2018</a:t>
            </a:r>
            <a:endParaRPr lang="en-US" i="1" dirty="0"/>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842" y="2539014"/>
            <a:ext cx="8227551" cy="224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981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9CC699-94F9-F543-A368-BA0B4307E9D1}"/>
              </a:ext>
            </a:extLst>
          </p:cNvPr>
          <p:cNvSpPr>
            <a:spLocks noGrp="1"/>
          </p:cNvSpPr>
          <p:nvPr>
            <p:ph type="title"/>
          </p:nvPr>
        </p:nvSpPr>
        <p:spPr>
          <a:xfrm>
            <a:off x="426128" y="719091"/>
            <a:ext cx="7004482" cy="971598"/>
          </a:xfrm>
        </p:spPr>
        <p:txBody>
          <a:bodyPr>
            <a:normAutofit/>
          </a:bodyPr>
          <a:lstStyle/>
          <a:p>
            <a:r>
              <a:rPr lang="fr-FR" dirty="0" smtClean="0"/>
              <a:t>Contexte de cette initiative d'investissement</a:t>
            </a:r>
            <a:endParaRPr lang="fr-FR" dirty="0"/>
          </a:p>
        </p:txBody>
      </p:sp>
      <p:sp>
        <p:nvSpPr>
          <p:cNvPr id="5" name="Content Placeholder 4">
            <a:extLst>
              <a:ext uri="{FF2B5EF4-FFF2-40B4-BE49-F238E27FC236}">
                <a16:creationId xmlns:a16="http://schemas.microsoft.com/office/drawing/2014/main" xmlns="" id="{2AFA1084-2ACA-7043-9486-A33BEF69FE9C}"/>
              </a:ext>
            </a:extLst>
          </p:cNvPr>
          <p:cNvSpPr>
            <a:spLocks noGrp="1"/>
          </p:cNvSpPr>
          <p:nvPr>
            <p:ph sz="half" idx="1"/>
          </p:nvPr>
        </p:nvSpPr>
        <p:spPr>
          <a:xfrm>
            <a:off x="257451" y="1802167"/>
            <a:ext cx="4287915" cy="4608158"/>
          </a:xfrm>
        </p:spPr>
        <p:txBody>
          <a:bodyPr>
            <a:normAutofit fontScale="70000" lnSpcReduction="20000"/>
          </a:bodyPr>
          <a:lstStyle/>
          <a:p>
            <a:pPr algn="just">
              <a:spcAft>
                <a:spcPts val="1200"/>
              </a:spcAft>
            </a:pPr>
            <a:r>
              <a:rPr lang="fr-FR" dirty="0" smtClean="0"/>
              <a:t>À l'échelle mondiale, les pertes en vies humaines et en moyens de subsistance dues aux événements météorologiques et climatiques ont diminué;</a:t>
            </a:r>
          </a:p>
          <a:p>
            <a:pPr algn="just">
              <a:spcAft>
                <a:spcPts val="1200"/>
              </a:spcAft>
            </a:pPr>
            <a:r>
              <a:rPr lang="fr-FR" dirty="0" smtClean="0"/>
              <a:t>Dans les pays les moins avancés (</a:t>
            </a:r>
            <a:r>
              <a:rPr lang="fr-FR" dirty="0" err="1" smtClean="0"/>
              <a:t>PMAs</a:t>
            </a:r>
            <a:r>
              <a:rPr lang="fr-FR" dirty="0" smtClean="0"/>
              <a:t>) et les petits États insulaires en développement (</a:t>
            </a:r>
            <a:r>
              <a:rPr lang="fr-FR" dirty="0" err="1" smtClean="0"/>
              <a:t>PEIDs</a:t>
            </a:r>
            <a:r>
              <a:rPr lang="fr-FR" dirty="0" smtClean="0"/>
              <a:t>), les pertes en vies humaines et en moyens de subsistance augmentent.</a:t>
            </a:r>
          </a:p>
          <a:p>
            <a:pPr algn="just"/>
            <a:r>
              <a:rPr lang="fr-FR" dirty="0" smtClean="0"/>
              <a:t>L'OMM a indiqué que plus de 80% des 48 PMA du monde ne disposent que d'un système d'alerte précoce de base et que seuls quelques-uns des 40 PEID disposent d'un système d'alerte précoce efficace..</a:t>
            </a:r>
            <a:endParaRPr lang="fr-FR" dirty="0"/>
          </a:p>
        </p:txBody>
      </p:sp>
      <p:sp>
        <p:nvSpPr>
          <p:cNvPr id="6" name="Content Placeholder 5">
            <a:extLst>
              <a:ext uri="{FF2B5EF4-FFF2-40B4-BE49-F238E27FC236}">
                <a16:creationId xmlns:a16="http://schemas.microsoft.com/office/drawing/2014/main" xmlns="" id="{53A83F43-5AA0-CC48-A7E3-7F89901BDA3A}"/>
              </a:ext>
            </a:extLst>
          </p:cNvPr>
          <p:cNvSpPr>
            <a:spLocks noGrp="1"/>
          </p:cNvSpPr>
          <p:nvPr>
            <p:ph sz="half" idx="2"/>
          </p:nvPr>
        </p:nvSpPr>
        <p:spPr>
          <a:xfrm>
            <a:off x="4864962" y="1722268"/>
            <a:ext cx="4039341" cy="4554245"/>
          </a:xfrm>
        </p:spPr>
        <p:txBody>
          <a:bodyPr>
            <a:normAutofit/>
          </a:bodyPr>
          <a:lstStyle/>
          <a:p>
            <a:pPr marL="0" indent="0">
              <a:buNone/>
            </a:pPr>
            <a:r>
              <a:rPr lang="fr-FR" sz="2200" b="1" dirty="0" smtClean="0"/>
              <a:t>La France, à la COP21 de Paris, a lancé l'initiative CREWS en tant que solution d'adaptation au climat dans les </a:t>
            </a:r>
            <a:r>
              <a:rPr lang="fr-FR" sz="2200" b="1" dirty="0" err="1" smtClean="0"/>
              <a:t>PMAs</a:t>
            </a:r>
            <a:r>
              <a:rPr lang="fr-FR" sz="2200" b="1" dirty="0" smtClean="0"/>
              <a:t> et les </a:t>
            </a:r>
            <a:r>
              <a:rPr lang="fr-FR" sz="2200" b="1" dirty="0" err="1" smtClean="0"/>
              <a:t>PEIDs</a:t>
            </a:r>
            <a:endParaRPr lang="fr-FR" sz="2200" b="1" dirty="0"/>
          </a:p>
        </p:txBody>
      </p:sp>
      <p:pic>
        <p:nvPicPr>
          <p:cNvPr id="1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290" y="4472736"/>
            <a:ext cx="4342013" cy="177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0"/>
          <p:cNvSpPr txBox="1">
            <a:spLocks noChangeArrowheads="1"/>
          </p:cNvSpPr>
          <p:nvPr/>
        </p:nvSpPr>
        <p:spPr bwMode="auto">
          <a:xfrm>
            <a:off x="4910274" y="3424969"/>
            <a:ext cx="1431447" cy="9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2" tIns="45656" rIns="91312" bIns="45656">
            <a:spAutoFit/>
          </a:bodyPr>
          <a:lstStyle/>
          <a:p>
            <a:r>
              <a:rPr lang="fr-FR" altLang="en-US" b="1" dirty="0" smtClean="0">
                <a:solidFill>
                  <a:srgbClr val="FF0000"/>
                </a:solidFill>
              </a:rPr>
              <a:t>Mortalité</a:t>
            </a:r>
          </a:p>
          <a:p>
            <a:r>
              <a:rPr lang="fr-FR" altLang="en-US" b="1" dirty="0" smtClean="0">
                <a:solidFill>
                  <a:srgbClr val="FF0000"/>
                </a:solidFill>
              </a:rPr>
              <a:t>Importante</a:t>
            </a:r>
          </a:p>
          <a:p>
            <a:r>
              <a:rPr lang="fr-FR" altLang="en-US" b="1" dirty="0" smtClean="0">
                <a:solidFill>
                  <a:srgbClr val="FF0000"/>
                </a:solidFill>
              </a:rPr>
              <a:t>1990-2013</a:t>
            </a:r>
            <a:endParaRPr lang="fr-FR" altLang="en-US" dirty="0">
              <a:solidFill>
                <a:srgbClr val="FF0000"/>
              </a:solidFill>
            </a:endParaRPr>
          </a:p>
        </p:txBody>
      </p:sp>
    </p:spTree>
    <p:extLst>
      <p:ext uri="{BB962C8B-B14F-4D97-AF65-F5344CB8AC3E}">
        <p14:creationId xmlns:p14="http://schemas.microsoft.com/office/powerpoint/2010/main" val="3633361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482913" y="3244334"/>
            <a:ext cx="237566" cy="369332"/>
          </a:xfrm>
          <a:prstGeom prst="rect">
            <a:avLst/>
          </a:prstGeom>
        </p:spPr>
        <p:txBody>
          <a:bodyPr wrap="none">
            <a:spAutoFit/>
          </a:bodyPr>
          <a:lstStyle/>
          <a:p>
            <a:pPr defTabSz="457200"/>
            <a:r>
              <a:rPr lang="en-US" dirty="0">
                <a:solidFill>
                  <a:prstClr val="black"/>
                </a:solidFill>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93" y="1986498"/>
            <a:ext cx="8206167" cy="4426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 xmlns:a16="http://schemas.microsoft.com/office/drawing/2014/main" id="{68488063-B386-4019-B9A4-581529FB7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8857" y="416679"/>
            <a:ext cx="3183241" cy="1468205"/>
          </a:xfrm>
          <a:prstGeom prst="rect">
            <a:avLst/>
          </a:prstGeom>
        </p:spPr>
      </p:pic>
    </p:spTree>
    <p:extLst>
      <p:ext uri="{BB962C8B-B14F-4D97-AF65-F5344CB8AC3E}">
        <p14:creationId xmlns:p14="http://schemas.microsoft.com/office/powerpoint/2010/main" val="527052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CE2FBFA3-C419-A945-940A-EFDC0E69D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47059"/>
            <a:ext cx="9144001" cy="591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xmlns="" id="{237F73EC-5BD0-8643-973F-8C9C55AD8110}"/>
              </a:ext>
            </a:extLst>
          </p:cNvPr>
          <p:cNvSpPr txBox="1">
            <a:spLocks/>
          </p:cNvSpPr>
          <p:nvPr/>
        </p:nvSpPr>
        <p:spPr>
          <a:xfrm>
            <a:off x="274319" y="284963"/>
            <a:ext cx="6297931" cy="648072"/>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smtClean="0"/>
              <a:t>Demande pour des systèmes d'alerte précoce</a:t>
            </a:r>
            <a:endParaRPr lang="fr-FR" dirty="0"/>
          </a:p>
        </p:txBody>
      </p:sp>
    </p:spTree>
    <p:extLst>
      <p:ext uri="{BB962C8B-B14F-4D97-AF65-F5344CB8AC3E}">
        <p14:creationId xmlns:p14="http://schemas.microsoft.com/office/powerpoint/2010/main" val="3864680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B484D5-7108-564B-92B4-4F565566FF11}"/>
              </a:ext>
            </a:extLst>
          </p:cNvPr>
          <p:cNvSpPr>
            <a:spLocks noGrp="1"/>
          </p:cNvSpPr>
          <p:nvPr>
            <p:ph type="title"/>
          </p:nvPr>
        </p:nvSpPr>
        <p:spPr/>
        <p:txBody>
          <a:bodyPr/>
          <a:lstStyle/>
          <a:p>
            <a:r>
              <a:rPr lang="fr-FR" dirty="0" smtClean="0"/>
              <a:t>Portefeuille du CREWS</a:t>
            </a:r>
            <a:endParaRPr lang="fr-FR" dirty="0"/>
          </a:p>
        </p:txBody>
      </p:sp>
      <p:graphicFrame>
        <p:nvGraphicFramePr>
          <p:cNvPr id="6" name="Content Placeholder 5">
            <a:extLst>
              <a:ext uri="{FF2B5EF4-FFF2-40B4-BE49-F238E27FC236}">
                <a16:creationId xmlns:a16="http://schemas.microsoft.com/office/drawing/2014/main" xmlns="" id="{95358AAC-B3DC-0245-BD0A-FF30E0743A5E}"/>
              </a:ext>
            </a:extLst>
          </p:cNvPr>
          <p:cNvGraphicFramePr>
            <a:graphicFrameLocks noGrp="1"/>
          </p:cNvGraphicFramePr>
          <p:nvPr>
            <p:ph sz="half" idx="1"/>
            <p:extLst>
              <p:ext uri="{D42A27DB-BD31-4B8C-83A1-F6EECF244321}">
                <p14:modId xmlns:p14="http://schemas.microsoft.com/office/powerpoint/2010/main" val="1515153022"/>
              </p:ext>
            </p:extLst>
          </p:nvPr>
        </p:nvGraphicFramePr>
        <p:xfrm>
          <a:off x="646406" y="1481195"/>
          <a:ext cx="3886200" cy="49088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a:extLst>
              <a:ext uri="{FF2B5EF4-FFF2-40B4-BE49-F238E27FC236}">
                <a16:creationId xmlns:a16="http://schemas.microsoft.com/office/drawing/2014/main" xmlns="" id="{6A569813-0AA8-D040-B9EB-2452DEB7EA25}"/>
              </a:ext>
            </a:extLst>
          </p:cNvPr>
          <p:cNvGraphicFramePr>
            <a:graphicFrameLocks noGrp="1"/>
          </p:cNvGraphicFramePr>
          <p:nvPr>
            <p:ph sz="half" idx="2"/>
            <p:extLst>
              <p:ext uri="{D42A27DB-BD31-4B8C-83A1-F6EECF244321}">
                <p14:modId xmlns:p14="http://schemas.microsoft.com/office/powerpoint/2010/main" val="3665072970"/>
              </p:ext>
            </p:extLst>
          </p:nvPr>
        </p:nvGraphicFramePr>
        <p:xfrm>
          <a:off x="4633034" y="1680073"/>
          <a:ext cx="3886200" cy="4380361"/>
        </p:xfrm>
        <a:graphic>
          <a:graphicData uri="http://schemas.openxmlformats.org/drawingml/2006/table">
            <a:tbl>
              <a:tblPr firstRow="1" bandRow="1">
                <a:tableStyleId>{21E4AEA4-8DFA-4A89-87EB-49C32662AFE0}</a:tableStyleId>
              </a:tblPr>
              <a:tblGrid>
                <a:gridCol w="1943100">
                  <a:extLst>
                    <a:ext uri="{9D8B030D-6E8A-4147-A177-3AD203B41FA5}">
                      <a16:colId xmlns:a16="http://schemas.microsoft.com/office/drawing/2014/main" xmlns="" val="1076928216"/>
                    </a:ext>
                  </a:extLst>
                </a:gridCol>
                <a:gridCol w="1943100">
                  <a:extLst>
                    <a:ext uri="{9D8B030D-6E8A-4147-A177-3AD203B41FA5}">
                      <a16:colId xmlns:a16="http://schemas.microsoft.com/office/drawing/2014/main" xmlns="" val="2649157213"/>
                    </a:ext>
                  </a:extLst>
                </a:gridCol>
              </a:tblGrid>
              <a:tr h="539880">
                <a:tc rowSpan="3">
                  <a:txBody>
                    <a:bodyPr/>
                    <a:lstStyle/>
                    <a:p>
                      <a:r>
                        <a:rPr lang="en-US" dirty="0"/>
                        <a:t>2017</a:t>
                      </a:r>
                    </a:p>
                  </a:txBody>
                  <a:tcPr marL="68580" marR="68580"/>
                </a:tc>
                <a:tc>
                  <a:txBody>
                    <a:bodyPr/>
                    <a:lstStyle/>
                    <a:p>
                      <a:r>
                        <a:rPr lang="en-US" dirty="0"/>
                        <a:t>Burkina Faso, Pacific, Mali</a:t>
                      </a:r>
                    </a:p>
                  </a:txBody>
                  <a:tcPr marL="68580" marR="68580"/>
                </a:tc>
                <a:extLst>
                  <a:ext uri="{0D108BD9-81ED-4DB2-BD59-A6C34878D82A}">
                    <a16:rowId xmlns:a16="http://schemas.microsoft.com/office/drawing/2014/main" xmlns="" val="927403623"/>
                  </a:ext>
                </a:extLst>
              </a:tr>
              <a:tr h="539881">
                <a:tc vMerge="1">
                  <a:txBody>
                    <a:bodyPr/>
                    <a:lstStyle/>
                    <a:p>
                      <a:endParaRPr lang="en-US"/>
                    </a:p>
                  </a:txBody>
                  <a:tcPr/>
                </a:tc>
                <a:tc>
                  <a:txBody>
                    <a:bodyPr/>
                    <a:lstStyle/>
                    <a:p>
                      <a:r>
                        <a:rPr lang="en-US" dirty="0" smtClean="0"/>
                        <a:t>RDC, </a:t>
                      </a:r>
                      <a:r>
                        <a:rPr lang="en-US" dirty="0"/>
                        <a:t>Niger</a:t>
                      </a:r>
                    </a:p>
                  </a:txBody>
                  <a:tcPr marL="68580" marR="68580"/>
                </a:tc>
                <a:extLst>
                  <a:ext uri="{0D108BD9-81ED-4DB2-BD59-A6C34878D82A}">
                    <a16:rowId xmlns:a16="http://schemas.microsoft.com/office/drawing/2014/main" xmlns="" val="2488337162"/>
                  </a:ext>
                </a:extLst>
              </a:tr>
              <a:tr h="539880">
                <a:tc vMerge="1">
                  <a:txBody>
                    <a:bodyPr/>
                    <a:lstStyle/>
                    <a:p>
                      <a:endParaRPr lang="en-US"/>
                    </a:p>
                  </a:txBody>
                  <a:tcPr/>
                </a:tc>
                <a:tc>
                  <a:txBody>
                    <a:bodyPr/>
                    <a:lstStyle/>
                    <a:p>
                      <a:r>
                        <a:rPr lang="en-US" dirty="0" err="1" smtClean="0"/>
                        <a:t>Caraïbes</a:t>
                      </a:r>
                      <a:r>
                        <a:rPr lang="en-US" dirty="0" smtClean="0"/>
                        <a:t>, </a:t>
                      </a:r>
                      <a:r>
                        <a:rPr lang="en-US" dirty="0" err="1" smtClean="0"/>
                        <a:t>Afrique</a:t>
                      </a:r>
                      <a:r>
                        <a:rPr lang="en-US" dirty="0" smtClean="0"/>
                        <a:t> de </a:t>
                      </a:r>
                      <a:r>
                        <a:rPr lang="en-US" dirty="0" err="1" smtClean="0"/>
                        <a:t>l'Ouest</a:t>
                      </a:r>
                      <a:endParaRPr lang="en-US" dirty="0"/>
                    </a:p>
                  </a:txBody>
                  <a:tcPr marL="68580" marR="68580"/>
                </a:tc>
                <a:extLst>
                  <a:ext uri="{0D108BD9-81ED-4DB2-BD59-A6C34878D82A}">
                    <a16:rowId xmlns:a16="http://schemas.microsoft.com/office/drawing/2014/main" xmlns="" val="4004051964"/>
                  </a:ext>
                </a:extLst>
              </a:tr>
              <a:tr h="2403086">
                <a:tc>
                  <a:txBody>
                    <a:bodyPr/>
                    <a:lstStyle/>
                    <a:p>
                      <a:r>
                        <a:rPr lang="en-US" dirty="0" smtClean="0"/>
                        <a:t>2019</a:t>
                      </a:r>
                      <a:endParaRPr lang="en-US" dirty="0"/>
                    </a:p>
                  </a:txBody>
                  <a:tcPr marL="68580" marR="68580"/>
                </a:tc>
                <a:tc>
                  <a:txBody>
                    <a:bodyPr/>
                    <a:lstStyle/>
                    <a:p>
                      <a:r>
                        <a:rPr lang="fr-FR" sz="1800" b="0" i="0" kern="1200" noProof="0" dirty="0" smtClean="0">
                          <a:solidFill>
                            <a:schemeClr val="dk1"/>
                          </a:solidFill>
                          <a:effectLst/>
                          <a:latin typeface="+mn-lt"/>
                          <a:ea typeface="+mn-ea"/>
                          <a:cs typeface="+mn-cs"/>
                        </a:rPr>
                        <a:t>Afghanistan</a:t>
                      </a:r>
                    </a:p>
                    <a:p>
                      <a:r>
                        <a:rPr lang="fr-FR" sz="1800" b="0" i="0" kern="1200" noProof="0" dirty="0" smtClean="0">
                          <a:solidFill>
                            <a:schemeClr val="dk1"/>
                          </a:solidFill>
                          <a:effectLst/>
                          <a:latin typeface="+mn-lt"/>
                          <a:ea typeface="+mn-ea"/>
                          <a:cs typeface="+mn-cs"/>
                        </a:rPr>
                        <a:t>Bénin</a:t>
                      </a:r>
                    </a:p>
                    <a:p>
                      <a:r>
                        <a:rPr lang="fr-FR" sz="1800" b="0" i="0" kern="1200" noProof="0" dirty="0" smtClean="0">
                          <a:solidFill>
                            <a:schemeClr val="dk1"/>
                          </a:solidFill>
                          <a:effectLst/>
                          <a:latin typeface="+mn-lt"/>
                          <a:ea typeface="+mn-ea"/>
                          <a:cs typeface="+mn-cs"/>
                        </a:rPr>
                        <a:t>Bhutan</a:t>
                      </a:r>
                    </a:p>
                    <a:p>
                      <a:r>
                        <a:rPr lang="fr-FR" sz="1800" b="0" i="1" kern="1200" noProof="0" dirty="0" err="1" smtClean="0">
                          <a:solidFill>
                            <a:schemeClr val="dk1"/>
                          </a:solidFill>
                          <a:effectLst/>
                          <a:latin typeface="+mn-lt"/>
                          <a:ea typeface="+mn-ea"/>
                          <a:cs typeface="+mn-cs"/>
                        </a:rPr>
                        <a:t>Curacao</a:t>
                      </a:r>
                      <a:endParaRPr lang="fr-FR" sz="1800" b="0" i="1" kern="1200" noProof="0" dirty="0" smtClean="0">
                        <a:solidFill>
                          <a:schemeClr val="dk1"/>
                        </a:solidFill>
                        <a:effectLst/>
                        <a:latin typeface="+mn-lt"/>
                        <a:ea typeface="+mn-ea"/>
                        <a:cs typeface="+mn-cs"/>
                      </a:endParaRPr>
                    </a:p>
                    <a:p>
                      <a:r>
                        <a:rPr lang="fr-FR" sz="1800" b="0" i="0" kern="1200" noProof="0" dirty="0" smtClean="0">
                          <a:solidFill>
                            <a:schemeClr val="dk1"/>
                          </a:solidFill>
                          <a:effectLst/>
                          <a:latin typeface="+mn-lt"/>
                          <a:ea typeface="+mn-ea"/>
                          <a:cs typeface="+mn-cs"/>
                        </a:rPr>
                        <a:t>Ethiopie</a:t>
                      </a:r>
                    </a:p>
                    <a:p>
                      <a:r>
                        <a:rPr lang="fr-FR" sz="1800" b="0" i="1" kern="1200" noProof="0" dirty="0" smtClean="0">
                          <a:solidFill>
                            <a:schemeClr val="dk1"/>
                          </a:solidFill>
                          <a:effectLst/>
                          <a:latin typeface="+mn-lt"/>
                          <a:ea typeface="+mn-ea"/>
                          <a:cs typeface="+mn-cs"/>
                        </a:rPr>
                        <a:t>Océan</a:t>
                      </a:r>
                      <a:r>
                        <a:rPr lang="fr-FR" sz="1800" b="0" i="1" kern="1200" baseline="0" noProof="0" dirty="0" smtClean="0">
                          <a:solidFill>
                            <a:schemeClr val="dk1"/>
                          </a:solidFill>
                          <a:effectLst/>
                          <a:latin typeface="+mn-lt"/>
                          <a:ea typeface="+mn-ea"/>
                          <a:cs typeface="+mn-cs"/>
                        </a:rPr>
                        <a:t> Indien</a:t>
                      </a:r>
                      <a:endParaRPr lang="fr-FR" sz="1800" b="0" i="1" kern="1200" noProof="0" dirty="0" smtClean="0">
                        <a:solidFill>
                          <a:schemeClr val="dk1"/>
                        </a:solidFill>
                        <a:effectLst/>
                        <a:latin typeface="+mn-lt"/>
                        <a:ea typeface="+mn-ea"/>
                        <a:cs typeface="+mn-cs"/>
                      </a:endParaRPr>
                    </a:p>
                    <a:p>
                      <a:r>
                        <a:rPr lang="fr-FR" sz="1800" b="0" i="0" kern="1200" noProof="0" dirty="0" smtClean="0">
                          <a:solidFill>
                            <a:schemeClr val="dk1"/>
                          </a:solidFill>
                          <a:effectLst/>
                          <a:latin typeface="+mn-lt"/>
                          <a:ea typeface="+mn-ea"/>
                          <a:cs typeface="+mn-cs"/>
                        </a:rPr>
                        <a:t>Madagascar</a:t>
                      </a:r>
                    </a:p>
                    <a:p>
                      <a:r>
                        <a:rPr lang="fr-FR" sz="1800" b="0" i="0" kern="1200" noProof="0" dirty="0" smtClean="0">
                          <a:solidFill>
                            <a:schemeClr val="dk1"/>
                          </a:solidFill>
                          <a:effectLst/>
                          <a:latin typeface="+mn-lt"/>
                          <a:ea typeface="+mn-ea"/>
                          <a:cs typeface="+mn-cs"/>
                        </a:rPr>
                        <a:t>Tchad</a:t>
                      </a:r>
                    </a:p>
                    <a:p>
                      <a:r>
                        <a:rPr lang="fr-FR" sz="1800" b="0" i="0" kern="1200" noProof="0" dirty="0" smtClean="0">
                          <a:solidFill>
                            <a:schemeClr val="dk1"/>
                          </a:solidFill>
                          <a:effectLst/>
                          <a:latin typeface="+mn-lt"/>
                          <a:ea typeface="+mn-ea"/>
                          <a:cs typeface="+mn-cs"/>
                        </a:rPr>
                        <a:t>Togo</a:t>
                      </a:r>
                      <a:endParaRPr lang="fr-FR" sz="1800" b="0" i="0" kern="1200" noProof="0" dirty="0">
                        <a:solidFill>
                          <a:schemeClr val="dk1"/>
                        </a:solidFill>
                        <a:effectLst/>
                        <a:latin typeface="+mn-lt"/>
                        <a:ea typeface="+mn-ea"/>
                        <a:cs typeface="+mn-cs"/>
                      </a:endParaRPr>
                    </a:p>
                  </a:txBody>
                  <a:tcPr marL="68580" marR="68580"/>
                </a:tc>
                <a:extLst>
                  <a:ext uri="{0D108BD9-81ED-4DB2-BD59-A6C34878D82A}">
                    <a16:rowId xmlns:a16="http://schemas.microsoft.com/office/drawing/2014/main" xmlns="" val="3391431857"/>
                  </a:ext>
                </a:extLst>
              </a:tr>
            </a:tbl>
          </a:graphicData>
        </a:graphic>
      </p:graphicFrame>
      <p:sp>
        <p:nvSpPr>
          <p:cNvPr id="10" name="TextBox 9">
            <a:extLst>
              <a:ext uri="{FF2B5EF4-FFF2-40B4-BE49-F238E27FC236}">
                <a16:creationId xmlns:a16="http://schemas.microsoft.com/office/drawing/2014/main" xmlns="" id="{615ED920-42AD-D947-8676-04170564A7CE}"/>
              </a:ext>
            </a:extLst>
          </p:cNvPr>
          <p:cNvSpPr txBox="1"/>
          <p:nvPr/>
        </p:nvSpPr>
        <p:spPr>
          <a:xfrm>
            <a:off x="5232923" y="909455"/>
            <a:ext cx="3056053" cy="646331"/>
          </a:xfrm>
          <a:prstGeom prst="rect">
            <a:avLst/>
          </a:prstGeom>
          <a:noFill/>
        </p:spPr>
        <p:txBody>
          <a:bodyPr wrap="square" rtlCol="0">
            <a:spAutoFit/>
          </a:bodyPr>
          <a:lstStyle/>
          <a:p>
            <a:pPr algn="ctr"/>
            <a:r>
              <a:rPr lang="fr-FR" dirty="0" smtClean="0"/>
              <a:t>Initiatives d'investissement approuvées, mise en œuvre</a:t>
            </a:r>
            <a:endParaRPr lang="fr-FR" dirty="0"/>
          </a:p>
        </p:txBody>
      </p:sp>
    </p:spTree>
    <p:extLst>
      <p:ext uri="{BB962C8B-B14F-4D97-AF65-F5344CB8AC3E}">
        <p14:creationId xmlns:p14="http://schemas.microsoft.com/office/powerpoint/2010/main" val="1165679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B19609-F1B7-42FF-B10C-5F784BAC2A0B}"/>
              </a:ext>
            </a:extLst>
          </p:cNvPr>
          <p:cNvSpPr>
            <a:spLocks noGrp="1"/>
          </p:cNvSpPr>
          <p:nvPr>
            <p:ph type="title"/>
          </p:nvPr>
        </p:nvSpPr>
        <p:spPr>
          <a:xfrm>
            <a:off x="457199" y="199481"/>
            <a:ext cx="8429625" cy="763935"/>
          </a:xfrm>
        </p:spPr>
        <p:txBody>
          <a:bodyPr>
            <a:normAutofit fontScale="90000"/>
          </a:bodyPr>
          <a:lstStyle/>
          <a:p>
            <a:r>
              <a:rPr lang="fr-FR" dirty="0" smtClean="0"/>
              <a:t>RDC - Renforcement des services hydrométéorologiques</a:t>
            </a:r>
            <a:br>
              <a:rPr lang="fr-FR" dirty="0" smtClean="0"/>
            </a:br>
            <a:r>
              <a:rPr lang="fr-FR" dirty="0" smtClean="0"/>
              <a:t>et d'alerte rapide</a:t>
            </a:r>
            <a:endParaRPr lang="fr-FR" dirty="0"/>
          </a:p>
        </p:txBody>
      </p:sp>
      <p:sp>
        <p:nvSpPr>
          <p:cNvPr id="4" name="Slide Number Placeholder 3">
            <a:extLst>
              <a:ext uri="{FF2B5EF4-FFF2-40B4-BE49-F238E27FC236}">
                <a16:creationId xmlns="" xmlns:a16="http://schemas.microsoft.com/office/drawing/2014/main" id="{9F9C1FD1-BE8C-456C-9C54-69C9EA65740A}"/>
              </a:ext>
            </a:extLst>
          </p:cNvPr>
          <p:cNvSpPr>
            <a:spLocks noGrp="1"/>
          </p:cNvSpPr>
          <p:nvPr>
            <p:ph type="sldNum" sz="quarter" idx="12"/>
          </p:nvPr>
        </p:nvSpPr>
        <p:spPr/>
        <p:txBody>
          <a:bodyPr/>
          <a:lstStyle/>
          <a:p>
            <a:fld id="{13A6A173-C745-41DB-A270-ED7145673B63}" type="slidenum">
              <a:rPr lang="en-US" smtClean="0"/>
              <a:pPr/>
              <a:t>6</a:t>
            </a:fld>
            <a:endParaRPr lang="en-US" dirty="0"/>
          </a:p>
        </p:txBody>
      </p:sp>
      <p:grpSp>
        <p:nvGrpSpPr>
          <p:cNvPr id="5" name="Group 4">
            <a:extLst>
              <a:ext uri="{FF2B5EF4-FFF2-40B4-BE49-F238E27FC236}">
                <a16:creationId xmlns="" xmlns:a16="http://schemas.microsoft.com/office/drawing/2014/main" id="{F4EB103B-0B86-4684-885C-45284B1C266B}"/>
              </a:ext>
            </a:extLst>
          </p:cNvPr>
          <p:cNvGrpSpPr>
            <a:grpSpLocks noChangeAspect="1"/>
          </p:cNvGrpSpPr>
          <p:nvPr/>
        </p:nvGrpSpPr>
        <p:grpSpPr>
          <a:xfrm>
            <a:off x="2270735" y="1294052"/>
            <a:ext cx="4602530" cy="4941322"/>
            <a:chOff x="2904846" y="420910"/>
            <a:chExt cx="3873162" cy="4158271"/>
          </a:xfrm>
        </p:grpSpPr>
        <p:grpSp>
          <p:nvGrpSpPr>
            <p:cNvPr id="6" name="Country Outlines">
              <a:extLst>
                <a:ext uri="{FF2B5EF4-FFF2-40B4-BE49-F238E27FC236}">
                  <a16:creationId xmlns="" xmlns:a16="http://schemas.microsoft.com/office/drawing/2014/main" id="{4388231C-D7CB-4919-9E2B-6D7548ED5CD5}"/>
                </a:ext>
              </a:extLst>
            </p:cNvPr>
            <p:cNvGrpSpPr/>
            <p:nvPr/>
          </p:nvGrpSpPr>
          <p:grpSpPr>
            <a:xfrm>
              <a:off x="2904846" y="420910"/>
              <a:ext cx="3873162" cy="4158271"/>
              <a:chOff x="1819275" y="271463"/>
              <a:chExt cx="5681663" cy="6103937"/>
            </a:xfrm>
            <a:solidFill>
              <a:srgbClr val="BBBBBF"/>
            </a:solidFill>
          </p:grpSpPr>
          <p:sp>
            <p:nvSpPr>
              <p:cNvPr id="13" name="Egypt">
                <a:extLst>
                  <a:ext uri="{FF2B5EF4-FFF2-40B4-BE49-F238E27FC236}">
                    <a16:creationId xmlns="" xmlns:a16="http://schemas.microsoft.com/office/drawing/2014/main" id="{A2073F84-B666-4D82-B11B-099E0CBB5144}"/>
                  </a:ext>
                </a:extLst>
              </p:cNvPr>
              <p:cNvSpPr>
                <a:spLocks/>
              </p:cNvSpPr>
              <p:nvPr/>
            </p:nvSpPr>
            <p:spPr bwMode="auto">
              <a:xfrm>
                <a:off x="5237163" y="725488"/>
                <a:ext cx="904875" cy="828675"/>
              </a:xfrm>
              <a:custGeom>
                <a:avLst/>
                <a:gdLst/>
                <a:ahLst/>
                <a:cxnLst>
                  <a:cxn ang="0">
                    <a:pos x="6" y="48"/>
                  </a:cxn>
                  <a:cxn ang="0">
                    <a:pos x="10" y="72"/>
                  </a:cxn>
                  <a:cxn ang="0">
                    <a:pos x="0" y="92"/>
                  </a:cxn>
                  <a:cxn ang="0">
                    <a:pos x="10" y="126"/>
                  </a:cxn>
                  <a:cxn ang="0">
                    <a:pos x="446" y="512"/>
                  </a:cxn>
                  <a:cxn ang="0">
                    <a:pos x="464" y="520"/>
                  </a:cxn>
                  <a:cxn ang="0">
                    <a:pos x="480" y="518"/>
                  </a:cxn>
                  <a:cxn ang="0">
                    <a:pos x="486" y="500"/>
                  </a:cxn>
                  <a:cxn ang="0">
                    <a:pos x="502" y="494"/>
                  </a:cxn>
                  <a:cxn ang="0">
                    <a:pos x="522" y="488"/>
                  </a:cxn>
                  <a:cxn ang="0">
                    <a:pos x="538" y="462"/>
                  </a:cxn>
                  <a:cxn ang="0">
                    <a:pos x="562" y="430"/>
                  </a:cxn>
                  <a:cxn ang="0">
                    <a:pos x="556" y="408"/>
                  </a:cxn>
                  <a:cxn ang="0">
                    <a:pos x="550" y="376"/>
                  </a:cxn>
                  <a:cxn ang="0">
                    <a:pos x="502" y="306"/>
                  </a:cxn>
                  <a:cxn ang="0">
                    <a:pos x="468" y="256"/>
                  </a:cxn>
                  <a:cxn ang="0">
                    <a:pos x="454" y="226"/>
                  </a:cxn>
                  <a:cxn ang="0">
                    <a:pos x="436" y="208"/>
                  </a:cxn>
                  <a:cxn ang="0">
                    <a:pos x="430" y="190"/>
                  </a:cxn>
                  <a:cxn ang="0">
                    <a:pos x="392" y="140"/>
                  </a:cxn>
                  <a:cxn ang="0">
                    <a:pos x="376" y="110"/>
                  </a:cxn>
                  <a:cxn ang="0">
                    <a:pos x="372" y="94"/>
                  </a:cxn>
                  <a:cxn ang="0">
                    <a:pos x="392" y="106"/>
                  </a:cxn>
                  <a:cxn ang="0">
                    <a:pos x="418" y="150"/>
                  </a:cxn>
                  <a:cxn ang="0">
                    <a:pos x="450" y="186"/>
                  </a:cxn>
                  <a:cxn ang="0">
                    <a:pos x="466" y="196"/>
                  </a:cxn>
                  <a:cxn ang="0">
                    <a:pos x="482" y="176"/>
                  </a:cxn>
                  <a:cxn ang="0">
                    <a:pos x="484" y="140"/>
                  </a:cxn>
                  <a:cxn ang="0">
                    <a:pos x="486" y="118"/>
                  </a:cxn>
                  <a:cxn ang="0">
                    <a:pos x="482" y="96"/>
                  </a:cxn>
                  <a:cxn ang="0">
                    <a:pos x="458" y="54"/>
                  </a:cxn>
                  <a:cxn ang="0">
                    <a:pos x="426" y="20"/>
                  </a:cxn>
                  <a:cxn ang="0">
                    <a:pos x="376" y="28"/>
                  </a:cxn>
                  <a:cxn ang="0">
                    <a:pos x="336" y="14"/>
                  </a:cxn>
                  <a:cxn ang="0">
                    <a:pos x="298" y="0"/>
                  </a:cxn>
                  <a:cxn ang="0">
                    <a:pos x="262" y="14"/>
                  </a:cxn>
                  <a:cxn ang="0">
                    <a:pos x="232" y="36"/>
                  </a:cxn>
                  <a:cxn ang="0">
                    <a:pos x="184" y="42"/>
                  </a:cxn>
                  <a:cxn ang="0">
                    <a:pos x="128" y="26"/>
                  </a:cxn>
                  <a:cxn ang="0">
                    <a:pos x="74" y="12"/>
                  </a:cxn>
                  <a:cxn ang="0">
                    <a:pos x="40" y="14"/>
                  </a:cxn>
                  <a:cxn ang="0">
                    <a:pos x="16" y="18"/>
                  </a:cxn>
                  <a:cxn ang="0">
                    <a:pos x="2" y="24"/>
                  </a:cxn>
                </a:cxnLst>
                <a:rect l="0" t="0" r="r" b="b"/>
                <a:pathLst>
                  <a:path w="570" h="522">
                    <a:moveTo>
                      <a:pt x="0" y="34"/>
                    </a:moveTo>
                    <a:lnTo>
                      <a:pt x="2" y="42"/>
                    </a:lnTo>
                    <a:lnTo>
                      <a:pt x="6" y="48"/>
                    </a:lnTo>
                    <a:lnTo>
                      <a:pt x="10" y="54"/>
                    </a:lnTo>
                    <a:lnTo>
                      <a:pt x="12" y="62"/>
                    </a:lnTo>
                    <a:lnTo>
                      <a:pt x="10" y="72"/>
                    </a:lnTo>
                    <a:lnTo>
                      <a:pt x="6" y="78"/>
                    </a:lnTo>
                    <a:lnTo>
                      <a:pt x="2" y="84"/>
                    </a:lnTo>
                    <a:lnTo>
                      <a:pt x="0" y="92"/>
                    </a:lnTo>
                    <a:lnTo>
                      <a:pt x="2" y="104"/>
                    </a:lnTo>
                    <a:lnTo>
                      <a:pt x="6" y="116"/>
                    </a:lnTo>
                    <a:lnTo>
                      <a:pt x="10" y="126"/>
                    </a:lnTo>
                    <a:lnTo>
                      <a:pt x="12" y="132"/>
                    </a:lnTo>
                    <a:lnTo>
                      <a:pt x="32" y="522"/>
                    </a:lnTo>
                    <a:lnTo>
                      <a:pt x="446" y="512"/>
                    </a:lnTo>
                    <a:lnTo>
                      <a:pt x="454" y="514"/>
                    </a:lnTo>
                    <a:lnTo>
                      <a:pt x="460" y="518"/>
                    </a:lnTo>
                    <a:lnTo>
                      <a:pt x="464" y="520"/>
                    </a:lnTo>
                    <a:lnTo>
                      <a:pt x="472" y="520"/>
                    </a:lnTo>
                    <a:lnTo>
                      <a:pt x="476" y="520"/>
                    </a:lnTo>
                    <a:lnTo>
                      <a:pt x="480" y="518"/>
                    </a:lnTo>
                    <a:lnTo>
                      <a:pt x="482" y="512"/>
                    </a:lnTo>
                    <a:lnTo>
                      <a:pt x="484" y="504"/>
                    </a:lnTo>
                    <a:lnTo>
                      <a:pt x="486" y="500"/>
                    </a:lnTo>
                    <a:lnTo>
                      <a:pt x="488" y="498"/>
                    </a:lnTo>
                    <a:lnTo>
                      <a:pt x="494" y="496"/>
                    </a:lnTo>
                    <a:lnTo>
                      <a:pt x="502" y="494"/>
                    </a:lnTo>
                    <a:lnTo>
                      <a:pt x="510" y="494"/>
                    </a:lnTo>
                    <a:lnTo>
                      <a:pt x="516" y="492"/>
                    </a:lnTo>
                    <a:lnTo>
                      <a:pt x="522" y="488"/>
                    </a:lnTo>
                    <a:lnTo>
                      <a:pt x="524" y="484"/>
                    </a:lnTo>
                    <a:lnTo>
                      <a:pt x="530" y="470"/>
                    </a:lnTo>
                    <a:lnTo>
                      <a:pt x="538" y="462"/>
                    </a:lnTo>
                    <a:lnTo>
                      <a:pt x="548" y="454"/>
                    </a:lnTo>
                    <a:lnTo>
                      <a:pt x="570" y="442"/>
                    </a:lnTo>
                    <a:lnTo>
                      <a:pt x="562" y="430"/>
                    </a:lnTo>
                    <a:lnTo>
                      <a:pt x="558" y="422"/>
                    </a:lnTo>
                    <a:lnTo>
                      <a:pt x="556" y="414"/>
                    </a:lnTo>
                    <a:lnTo>
                      <a:pt x="556" y="408"/>
                    </a:lnTo>
                    <a:lnTo>
                      <a:pt x="560" y="404"/>
                    </a:lnTo>
                    <a:lnTo>
                      <a:pt x="568" y="396"/>
                    </a:lnTo>
                    <a:lnTo>
                      <a:pt x="550" y="376"/>
                    </a:lnTo>
                    <a:lnTo>
                      <a:pt x="534" y="354"/>
                    </a:lnTo>
                    <a:lnTo>
                      <a:pt x="518" y="330"/>
                    </a:lnTo>
                    <a:lnTo>
                      <a:pt x="502" y="306"/>
                    </a:lnTo>
                    <a:lnTo>
                      <a:pt x="478" y="278"/>
                    </a:lnTo>
                    <a:lnTo>
                      <a:pt x="470" y="264"/>
                    </a:lnTo>
                    <a:lnTo>
                      <a:pt x="468" y="256"/>
                    </a:lnTo>
                    <a:lnTo>
                      <a:pt x="466" y="246"/>
                    </a:lnTo>
                    <a:lnTo>
                      <a:pt x="462" y="238"/>
                    </a:lnTo>
                    <a:lnTo>
                      <a:pt x="454" y="226"/>
                    </a:lnTo>
                    <a:lnTo>
                      <a:pt x="440" y="210"/>
                    </a:lnTo>
                    <a:lnTo>
                      <a:pt x="438" y="210"/>
                    </a:lnTo>
                    <a:lnTo>
                      <a:pt x="436" y="208"/>
                    </a:lnTo>
                    <a:lnTo>
                      <a:pt x="434" y="202"/>
                    </a:lnTo>
                    <a:lnTo>
                      <a:pt x="432" y="194"/>
                    </a:lnTo>
                    <a:lnTo>
                      <a:pt x="430" y="190"/>
                    </a:lnTo>
                    <a:lnTo>
                      <a:pt x="414" y="176"/>
                    </a:lnTo>
                    <a:lnTo>
                      <a:pt x="402" y="160"/>
                    </a:lnTo>
                    <a:lnTo>
                      <a:pt x="392" y="140"/>
                    </a:lnTo>
                    <a:lnTo>
                      <a:pt x="384" y="118"/>
                    </a:lnTo>
                    <a:lnTo>
                      <a:pt x="380" y="114"/>
                    </a:lnTo>
                    <a:lnTo>
                      <a:pt x="376" y="110"/>
                    </a:lnTo>
                    <a:lnTo>
                      <a:pt x="374" y="106"/>
                    </a:lnTo>
                    <a:lnTo>
                      <a:pt x="372" y="100"/>
                    </a:lnTo>
                    <a:lnTo>
                      <a:pt x="372" y="94"/>
                    </a:lnTo>
                    <a:lnTo>
                      <a:pt x="372" y="90"/>
                    </a:lnTo>
                    <a:lnTo>
                      <a:pt x="384" y="98"/>
                    </a:lnTo>
                    <a:lnTo>
                      <a:pt x="392" y="106"/>
                    </a:lnTo>
                    <a:lnTo>
                      <a:pt x="400" y="118"/>
                    </a:lnTo>
                    <a:lnTo>
                      <a:pt x="406" y="128"/>
                    </a:lnTo>
                    <a:lnTo>
                      <a:pt x="418" y="150"/>
                    </a:lnTo>
                    <a:lnTo>
                      <a:pt x="426" y="162"/>
                    </a:lnTo>
                    <a:lnTo>
                      <a:pt x="436" y="170"/>
                    </a:lnTo>
                    <a:lnTo>
                      <a:pt x="450" y="186"/>
                    </a:lnTo>
                    <a:lnTo>
                      <a:pt x="458" y="194"/>
                    </a:lnTo>
                    <a:lnTo>
                      <a:pt x="462" y="196"/>
                    </a:lnTo>
                    <a:lnTo>
                      <a:pt x="466" y="196"/>
                    </a:lnTo>
                    <a:lnTo>
                      <a:pt x="470" y="194"/>
                    </a:lnTo>
                    <a:lnTo>
                      <a:pt x="476" y="186"/>
                    </a:lnTo>
                    <a:lnTo>
                      <a:pt x="482" y="176"/>
                    </a:lnTo>
                    <a:lnTo>
                      <a:pt x="484" y="170"/>
                    </a:lnTo>
                    <a:lnTo>
                      <a:pt x="484" y="150"/>
                    </a:lnTo>
                    <a:lnTo>
                      <a:pt x="484" y="140"/>
                    </a:lnTo>
                    <a:lnTo>
                      <a:pt x="486" y="128"/>
                    </a:lnTo>
                    <a:lnTo>
                      <a:pt x="484" y="124"/>
                    </a:lnTo>
                    <a:lnTo>
                      <a:pt x="486" y="118"/>
                    </a:lnTo>
                    <a:lnTo>
                      <a:pt x="488" y="106"/>
                    </a:lnTo>
                    <a:lnTo>
                      <a:pt x="486" y="102"/>
                    </a:lnTo>
                    <a:lnTo>
                      <a:pt x="482" y="96"/>
                    </a:lnTo>
                    <a:lnTo>
                      <a:pt x="476" y="88"/>
                    </a:lnTo>
                    <a:lnTo>
                      <a:pt x="468" y="72"/>
                    </a:lnTo>
                    <a:lnTo>
                      <a:pt x="458" y="54"/>
                    </a:lnTo>
                    <a:lnTo>
                      <a:pt x="450" y="36"/>
                    </a:lnTo>
                    <a:lnTo>
                      <a:pt x="442" y="16"/>
                    </a:lnTo>
                    <a:lnTo>
                      <a:pt x="426" y="20"/>
                    </a:lnTo>
                    <a:lnTo>
                      <a:pt x="410" y="24"/>
                    </a:lnTo>
                    <a:lnTo>
                      <a:pt x="394" y="28"/>
                    </a:lnTo>
                    <a:lnTo>
                      <a:pt x="376" y="28"/>
                    </a:lnTo>
                    <a:lnTo>
                      <a:pt x="364" y="28"/>
                    </a:lnTo>
                    <a:lnTo>
                      <a:pt x="354" y="24"/>
                    </a:lnTo>
                    <a:lnTo>
                      <a:pt x="336" y="14"/>
                    </a:lnTo>
                    <a:lnTo>
                      <a:pt x="318" y="6"/>
                    </a:lnTo>
                    <a:lnTo>
                      <a:pt x="308" y="2"/>
                    </a:lnTo>
                    <a:lnTo>
                      <a:pt x="298" y="0"/>
                    </a:lnTo>
                    <a:lnTo>
                      <a:pt x="284" y="2"/>
                    </a:lnTo>
                    <a:lnTo>
                      <a:pt x="274" y="8"/>
                    </a:lnTo>
                    <a:lnTo>
                      <a:pt x="262" y="14"/>
                    </a:lnTo>
                    <a:lnTo>
                      <a:pt x="252" y="22"/>
                    </a:lnTo>
                    <a:lnTo>
                      <a:pt x="244" y="30"/>
                    </a:lnTo>
                    <a:lnTo>
                      <a:pt x="232" y="36"/>
                    </a:lnTo>
                    <a:lnTo>
                      <a:pt x="222" y="40"/>
                    </a:lnTo>
                    <a:lnTo>
                      <a:pt x="208" y="42"/>
                    </a:lnTo>
                    <a:lnTo>
                      <a:pt x="184" y="42"/>
                    </a:lnTo>
                    <a:lnTo>
                      <a:pt x="164" y="38"/>
                    </a:lnTo>
                    <a:lnTo>
                      <a:pt x="146" y="32"/>
                    </a:lnTo>
                    <a:lnTo>
                      <a:pt x="128" y="26"/>
                    </a:lnTo>
                    <a:lnTo>
                      <a:pt x="112" y="20"/>
                    </a:lnTo>
                    <a:lnTo>
                      <a:pt x="92" y="16"/>
                    </a:lnTo>
                    <a:lnTo>
                      <a:pt x="74" y="12"/>
                    </a:lnTo>
                    <a:lnTo>
                      <a:pt x="52" y="10"/>
                    </a:lnTo>
                    <a:lnTo>
                      <a:pt x="46" y="12"/>
                    </a:lnTo>
                    <a:lnTo>
                      <a:pt x="40" y="14"/>
                    </a:lnTo>
                    <a:lnTo>
                      <a:pt x="36" y="16"/>
                    </a:lnTo>
                    <a:lnTo>
                      <a:pt x="30" y="16"/>
                    </a:lnTo>
                    <a:lnTo>
                      <a:pt x="16" y="18"/>
                    </a:lnTo>
                    <a:lnTo>
                      <a:pt x="8" y="20"/>
                    </a:lnTo>
                    <a:lnTo>
                      <a:pt x="4" y="22"/>
                    </a:lnTo>
                    <a:lnTo>
                      <a:pt x="2" y="24"/>
                    </a:lnTo>
                    <a:lnTo>
                      <a:pt x="2" y="34"/>
                    </a:lnTo>
                    <a:lnTo>
                      <a:pt x="0" y="34"/>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14" name="Djbouti">
                <a:extLst>
                  <a:ext uri="{FF2B5EF4-FFF2-40B4-BE49-F238E27FC236}">
                    <a16:creationId xmlns="" xmlns:a16="http://schemas.microsoft.com/office/drawing/2014/main" id="{03F76430-F89F-4473-B08C-BEE51771F875}"/>
                  </a:ext>
                </a:extLst>
              </p:cNvPr>
              <p:cNvSpPr>
                <a:spLocks/>
              </p:cNvSpPr>
              <p:nvPr/>
            </p:nvSpPr>
            <p:spPr bwMode="auto">
              <a:xfrm>
                <a:off x="6723063" y="2303463"/>
                <a:ext cx="136525" cy="152400"/>
              </a:xfrm>
              <a:custGeom>
                <a:avLst/>
                <a:gdLst/>
                <a:ahLst/>
                <a:cxnLst>
                  <a:cxn ang="0">
                    <a:pos x="70" y="88"/>
                  </a:cxn>
                  <a:cxn ang="0">
                    <a:pos x="66" y="84"/>
                  </a:cxn>
                  <a:cxn ang="0">
                    <a:pos x="62" y="82"/>
                  </a:cxn>
                  <a:cxn ang="0">
                    <a:pos x="60" y="80"/>
                  </a:cxn>
                  <a:cxn ang="0">
                    <a:pos x="52" y="82"/>
                  </a:cxn>
                  <a:cxn ang="0">
                    <a:pos x="40" y="88"/>
                  </a:cxn>
                  <a:cxn ang="0">
                    <a:pos x="28" y="92"/>
                  </a:cxn>
                  <a:cxn ang="0">
                    <a:pos x="18" y="96"/>
                  </a:cxn>
                  <a:cxn ang="0">
                    <a:pos x="0" y="96"/>
                  </a:cxn>
                  <a:cxn ang="0">
                    <a:pos x="2" y="88"/>
                  </a:cxn>
                  <a:cxn ang="0">
                    <a:pos x="2" y="78"/>
                  </a:cxn>
                  <a:cxn ang="0">
                    <a:pos x="0" y="54"/>
                  </a:cxn>
                  <a:cxn ang="0">
                    <a:pos x="2" y="46"/>
                  </a:cxn>
                  <a:cxn ang="0">
                    <a:pos x="6" y="38"/>
                  </a:cxn>
                  <a:cxn ang="0">
                    <a:pos x="12" y="30"/>
                  </a:cxn>
                  <a:cxn ang="0">
                    <a:pos x="22" y="22"/>
                  </a:cxn>
                  <a:cxn ang="0">
                    <a:pos x="40" y="8"/>
                  </a:cxn>
                  <a:cxn ang="0">
                    <a:pos x="58" y="0"/>
                  </a:cxn>
                  <a:cxn ang="0">
                    <a:pos x="68" y="2"/>
                  </a:cxn>
                  <a:cxn ang="0">
                    <a:pos x="76" y="10"/>
                  </a:cxn>
                  <a:cxn ang="0">
                    <a:pos x="84" y="18"/>
                  </a:cxn>
                  <a:cxn ang="0">
                    <a:pos x="86" y="24"/>
                  </a:cxn>
                  <a:cxn ang="0">
                    <a:pos x="86" y="28"/>
                  </a:cxn>
                  <a:cxn ang="0">
                    <a:pos x="84" y="32"/>
                  </a:cxn>
                  <a:cxn ang="0">
                    <a:pos x="82" y="36"/>
                  </a:cxn>
                  <a:cxn ang="0">
                    <a:pos x="70" y="46"/>
                  </a:cxn>
                  <a:cxn ang="0">
                    <a:pos x="48" y="62"/>
                  </a:cxn>
                  <a:cxn ang="0">
                    <a:pos x="80" y="66"/>
                  </a:cxn>
                  <a:cxn ang="0">
                    <a:pos x="78" y="72"/>
                  </a:cxn>
                  <a:cxn ang="0">
                    <a:pos x="76" y="76"/>
                  </a:cxn>
                  <a:cxn ang="0">
                    <a:pos x="72" y="80"/>
                  </a:cxn>
                  <a:cxn ang="0">
                    <a:pos x="68" y="82"/>
                  </a:cxn>
                  <a:cxn ang="0">
                    <a:pos x="70" y="82"/>
                  </a:cxn>
                  <a:cxn ang="0">
                    <a:pos x="70" y="88"/>
                  </a:cxn>
                </a:cxnLst>
                <a:rect l="0" t="0" r="r" b="b"/>
                <a:pathLst>
                  <a:path w="86" h="96">
                    <a:moveTo>
                      <a:pt x="70" y="88"/>
                    </a:moveTo>
                    <a:lnTo>
                      <a:pt x="66" y="84"/>
                    </a:lnTo>
                    <a:lnTo>
                      <a:pt x="62" y="82"/>
                    </a:lnTo>
                    <a:lnTo>
                      <a:pt x="60" y="80"/>
                    </a:lnTo>
                    <a:lnTo>
                      <a:pt x="52" y="82"/>
                    </a:lnTo>
                    <a:lnTo>
                      <a:pt x="40" y="88"/>
                    </a:lnTo>
                    <a:lnTo>
                      <a:pt x="28" y="92"/>
                    </a:lnTo>
                    <a:lnTo>
                      <a:pt x="18" y="96"/>
                    </a:lnTo>
                    <a:lnTo>
                      <a:pt x="0" y="96"/>
                    </a:lnTo>
                    <a:lnTo>
                      <a:pt x="2" y="88"/>
                    </a:lnTo>
                    <a:lnTo>
                      <a:pt x="2" y="78"/>
                    </a:lnTo>
                    <a:lnTo>
                      <a:pt x="0" y="54"/>
                    </a:lnTo>
                    <a:lnTo>
                      <a:pt x="2" y="46"/>
                    </a:lnTo>
                    <a:lnTo>
                      <a:pt x="6" y="38"/>
                    </a:lnTo>
                    <a:lnTo>
                      <a:pt x="12" y="30"/>
                    </a:lnTo>
                    <a:lnTo>
                      <a:pt x="22" y="22"/>
                    </a:lnTo>
                    <a:lnTo>
                      <a:pt x="40" y="8"/>
                    </a:lnTo>
                    <a:lnTo>
                      <a:pt x="58" y="0"/>
                    </a:lnTo>
                    <a:lnTo>
                      <a:pt x="68" y="2"/>
                    </a:lnTo>
                    <a:lnTo>
                      <a:pt x="76" y="10"/>
                    </a:lnTo>
                    <a:lnTo>
                      <a:pt x="84" y="18"/>
                    </a:lnTo>
                    <a:lnTo>
                      <a:pt x="86" y="24"/>
                    </a:lnTo>
                    <a:lnTo>
                      <a:pt x="86" y="28"/>
                    </a:lnTo>
                    <a:lnTo>
                      <a:pt x="84" y="32"/>
                    </a:lnTo>
                    <a:lnTo>
                      <a:pt x="82" y="36"/>
                    </a:lnTo>
                    <a:lnTo>
                      <a:pt x="70" y="46"/>
                    </a:lnTo>
                    <a:lnTo>
                      <a:pt x="48" y="62"/>
                    </a:lnTo>
                    <a:lnTo>
                      <a:pt x="80" y="66"/>
                    </a:lnTo>
                    <a:lnTo>
                      <a:pt x="78" y="72"/>
                    </a:lnTo>
                    <a:lnTo>
                      <a:pt x="76" y="76"/>
                    </a:lnTo>
                    <a:lnTo>
                      <a:pt x="72" y="80"/>
                    </a:lnTo>
                    <a:lnTo>
                      <a:pt x="68" y="82"/>
                    </a:lnTo>
                    <a:lnTo>
                      <a:pt x="70" y="82"/>
                    </a:lnTo>
                    <a:lnTo>
                      <a:pt x="70" y="8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15" name="Somalia">
                <a:extLst>
                  <a:ext uri="{FF2B5EF4-FFF2-40B4-BE49-F238E27FC236}">
                    <a16:creationId xmlns="" xmlns:a16="http://schemas.microsoft.com/office/drawing/2014/main" id="{61EB229C-47A2-4A87-96AE-4038A9B520DC}"/>
                  </a:ext>
                </a:extLst>
              </p:cNvPr>
              <p:cNvSpPr>
                <a:spLocks/>
              </p:cNvSpPr>
              <p:nvPr/>
            </p:nvSpPr>
            <p:spPr bwMode="auto">
              <a:xfrm>
                <a:off x="6694488" y="2319338"/>
                <a:ext cx="806450" cy="1249362"/>
              </a:xfrm>
              <a:custGeom>
                <a:avLst/>
                <a:gdLst/>
                <a:ahLst/>
                <a:cxnLst>
                  <a:cxn ang="0">
                    <a:pos x="38" y="480"/>
                  </a:cxn>
                  <a:cxn ang="0">
                    <a:pos x="26" y="508"/>
                  </a:cxn>
                  <a:cxn ang="0">
                    <a:pos x="6" y="530"/>
                  </a:cxn>
                  <a:cxn ang="0">
                    <a:pos x="0" y="739"/>
                  </a:cxn>
                  <a:cxn ang="0">
                    <a:pos x="38" y="781"/>
                  </a:cxn>
                  <a:cxn ang="0">
                    <a:pos x="54" y="761"/>
                  </a:cxn>
                  <a:cxn ang="0">
                    <a:pos x="64" y="741"/>
                  </a:cxn>
                  <a:cxn ang="0">
                    <a:pos x="76" y="724"/>
                  </a:cxn>
                  <a:cxn ang="0">
                    <a:pos x="108" y="692"/>
                  </a:cxn>
                  <a:cxn ang="0">
                    <a:pos x="152" y="646"/>
                  </a:cxn>
                  <a:cxn ang="0">
                    <a:pos x="252" y="560"/>
                  </a:cxn>
                  <a:cxn ang="0">
                    <a:pos x="298" y="512"/>
                  </a:cxn>
                  <a:cxn ang="0">
                    <a:pos x="320" y="492"/>
                  </a:cxn>
                  <a:cxn ang="0">
                    <a:pos x="340" y="470"/>
                  </a:cxn>
                  <a:cxn ang="0">
                    <a:pos x="376" y="414"/>
                  </a:cxn>
                  <a:cxn ang="0">
                    <a:pos x="402" y="368"/>
                  </a:cxn>
                  <a:cxn ang="0">
                    <a:pos x="418" y="316"/>
                  </a:cxn>
                  <a:cxn ang="0">
                    <a:pos x="432" y="280"/>
                  </a:cxn>
                  <a:cxn ang="0">
                    <a:pos x="478" y="186"/>
                  </a:cxn>
                  <a:cxn ang="0">
                    <a:pos x="492" y="152"/>
                  </a:cxn>
                  <a:cxn ang="0">
                    <a:pos x="496" y="132"/>
                  </a:cxn>
                  <a:cxn ang="0">
                    <a:pos x="494" y="104"/>
                  </a:cxn>
                  <a:cxn ang="0">
                    <a:pos x="500" y="90"/>
                  </a:cxn>
                  <a:cxn ang="0">
                    <a:pos x="500" y="32"/>
                  </a:cxn>
                  <a:cxn ang="0">
                    <a:pos x="504" y="18"/>
                  </a:cxn>
                  <a:cxn ang="0">
                    <a:pos x="508" y="0"/>
                  </a:cxn>
                  <a:cxn ang="0">
                    <a:pos x="502" y="2"/>
                  </a:cxn>
                  <a:cxn ang="0">
                    <a:pos x="484" y="2"/>
                  </a:cxn>
                  <a:cxn ang="0">
                    <a:pos x="472" y="10"/>
                  </a:cxn>
                  <a:cxn ang="0">
                    <a:pos x="458" y="26"/>
                  </a:cxn>
                  <a:cxn ang="0">
                    <a:pos x="446" y="32"/>
                  </a:cxn>
                  <a:cxn ang="0">
                    <a:pos x="414" y="40"/>
                  </a:cxn>
                  <a:cxn ang="0">
                    <a:pos x="348" y="48"/>
                  </a:cxn>
                  <a:cxn ang="0">
                    <a:pos x="314" y="56"/>
                  </a:cxn>
                  <a:cxn ang="0">
                    <a:pos x="300" y="64"/>
                  </a:cxn>
                  <a:cxn ang="0">
                    <a:pos x="284" y="78"/>
                  </a:cxn>
                  <a:cxn ang="0">
                    <a:pos x="270" y="86"/>
                  </a:cxn>
                  <a:cxn ang="0">
                    <a:pos x="254" y="86"/>
                  </a:cxn>
                  <a:cxn ang="0">
                    <a:pos x="240" y="82"/>
                  </a:cxn>
                  <a:cxn ang="0">
                    <a:pos x="224" y="82"/>
                  </a:cxn>
                  <a:cxn ang="0">
                    <a:pos x="202" y="96"/>
                  </a:cxn>
                  <a:cxn ang="0">
                    <a:pos x="186" y="106"/>
                  </a:cxn>
                  <a:cxn ang="0">
                    <a:pos x="166" y="110"/>
                  </a:cxn>
                  <a:cxn ang="0">
                    <a:pos x="144" y="104"/>
                  </a:cxn>
                  <a:cxn ang="0">
                    <a:pos x="126" y="90"/>
                  </a:cxn>
                  <a:cxn ang="0">
                    <a:pos x="98" y="56"/>
                  </a:cxn>
                  <a:cxn ang="0">
                    <a:pos x="94" y="66"/>
                  </a:cxn>
                  <a:cxn ang="0">
                    <a:pos x="86" y="72"/>
                  </a:cxn>
                  <a:cxn ang="0">
                    <a:pos x="74" y="88"/>
                  </a:cxn>
                  <a:cxn ang="0">
                    <a:pos x="66" y="104"/>
                  </a:cxn>
                  <a:cxn ang="0">
                    <a:pos x="98" y="144"/>
                  </a:cxn>
                  <a:cxn ang="0">
                    <a:pos x="118" y="172"/>
                  </a:cxn>
                  <a:cxn ang="0">
                    <a:pos x="134" y="186"/>
                  </a:cxn>
                  <a:cxn ang="0">
                    <a:pos x="294" y="236"/>
                  </a:cxn>
                  <a:cxn ang="0">
                    <a:pos x="352" y="234"/>
                  </a:cxn>
                  <a:cxn ang="0">
                    <a:pos x="142" y="414"/>
                  </a:cxn>
                  <a:cxn ang="0">
                    <a:pos x="100" y="446"/>
                  </a:cxn>
                  <a:cxn ang="0">
                    <a:pos x="60" y="466"/>
                  </a:cxn>
                  <a:cxn ang="0">
                    <a:pos x="40" y="472"/>
                  </a:cxn>
                </a:cxnLst>
                <a:rect l="0" t="0" r="r" b="b"/>
                <a:pathLst>
                  <a:path w="508" h="787">
                    <a:moveTo>
                      <a:pt x="40" y="472"/>
                    </a:moveTo>
                    <a:lnTo>
                      <a:pt x="38" y="480"/>
                    </a:lnTo>
                    <a:lnTo>
                      <a:pt x="36" y="490"/>
                    </a:lnTo>
                    <a:lnTo>
                      <a:pt x="26" y="508"/>
                    </a:lnTo>
                    <a:lnTo>
                      <a:pt x="14" y="524"/>
                    </a:lnTo>
                    <a:lnTo>
                      <a:pt x="6" y="530"/>
                    </a:lnTo>
                    <a:lnTo>
                      <a:pt x="0" y="534"/>
                    </a:lnTo>
                    <a:lnTo>
                      <a:pt x="0" y="739"/>
                    </a:lnTo>
                    <a:lnTo>
                      <a:pt x="34" y="787"/>
                    </a:lnTo>
                    <a:lnTo>
                      <a:pt x="38" y="781"/>
                    </a:lnTo>
                    <a:lnTo>
                      <a:pt x="42" y="775"/>
                    </a:lnTo>
                    <a:lnTo>
                      <a:pt x="54" y="761"/>
                    </a:lnTo>
                    <a:lnTo>
                      <a:pt x="58" y="751"/>
                    </a:lnTo>
                    <a:lnTo>
                      <a:pt x="64" y="741"/>
                    </a:lnTo>
                    <a:lnTo>
                      <a:pt x="70" y="733"/>
                    </a:lnTo>
                    <a:lnTo>
                      <a:pt x="76" y="724"/>
                    </a:lnTo>
                    <a:lnTo>
                      <a:pt x="92" y="710"/>
                    </a:lnTo>
                    <a:lnTo>
                      <a:pt x="108" y="692"/>
                    </a:lnTo>
                    <a:lnTo>
                      <a:pt x="130" y="668"/>
                    </a:lnTo>
                    <a:lnTo>
                      <a:pt x="152" y="646"/>
                    </a:lnTo>
                    <a:lnTo>
                      <a:pt x="202" y="604"/>
                    </a:lnTo>
                    <a:lnTo>
                      <a:pt x="252" y="560"/>
                    </a:lnTo>
                    <a:lnTo>
                      <a:pt x="276" y="538"/>
                    </a:lnTo>
                    <a:lnTo>
                      <a:pt x="298" y="512"/>
                    </a:lnTo>
                    <a:lnTo>
                      <a:pt x="308" y="502"/>
                    </a:lnTo>
                    <a:lnTo>
                      <a:pt x="320" y="492"/>
                    </a:lnTo>
                    <a:lnTo>
                      <a:pt x="330" y="482"/>
                    </a:lnTo>
                    <a:lnTo>
                      <a:pt x="340" y="470"/>
                    </a:lnTo>
                    <a:lnTo>
                      <a:pt x="358" y="444"/>
                    </a:lnTo>
                    <a:lnTo>
                      <a:pt x="376" y="414"/>
                    </a:lnTo>
                    <a:lnTo>
                      <a:pt x="396" y="384"/>
                    </a:lnTo>
                    <a:lnTo>
                      <a:pt x="402" y="368"/>
                    </a:lnTo>
                    <a:lnTo>
                      <a:pt x="408" y="354"/>
                    </a:lnTo>
                    <a:lnTo>
                      <a:pt x="418" y="316"/>
                    </a:lnTo>
                    <a:lnTo>
                      <a:pt x="424" y="300"/>
                    </a:lnTo>
                    <a:lnTo>
                      <a:pt x="432" y="280"/>
                    </a:lnTo>
                    <a:lnTo>
                      <a:pt x="456" y="232"/>
                    </a:lnTo>
                    <a:lnTo>
                      <a:pt x="478" y="186"/>
                    </a:lnTo>
                    <a:lnTo>
                      <a:pt x="486" y="170"/>
                    </a:lnTo>
                    <a:lnTo>
                      <a:pt x="492" y="152"/>
                    </a:lnTo>
                    <a:lnTo>
                      <a:pt x="494" y="142"/>
                    </a:lnTo>
                    <a:lnTo>
                      <a:pt x="496" y="132"/>
                    </a:lnTo>
                    <a:lnTo>
                      <a:pt x="494" y="114"/>
                    </a:lnTo>
                    <a:lnTo>
                      <a:pt x="494" y="104"/>
                    </a:lnTo>
                    <a:lnTo>
                      <a:pt x="496" y="98"/>
                    </a:lnTo>
                    <a:lnTo>
                      <a:pt x="500" y="90"/>
                    </a:lnTo>
                    <a:lnTo>
                      <a:pt x="508" y="84"/>
                    </a:lnTo>
                    <a:lnTo>
                      <a:pt x="500" y="32"/>
                    </a:lnTo>
                    <a:lnTo>
                      <a:pt x="502" y="24"/>
                    </a:lnTo>
                    <a:lnTo>
                      <a:pt x="504" y="18"/>
                    </a:lnTo>
                    <a:lnTo>
                      <a:pt x="506" y="10"/>
                    </a:lnTo>
                    <a:lnTo>
                      <a:pt x="508" y="0"/>
                    </a:lnTo>
                    <a:lnTo>
                      <a:pt x="504" y="2"/>
                    </a:lnTo>
                    <a:lnTo>
                      <a:pt x="502" y="2"/>
                    </a:lnTo>
                    <a:lnTo>
                      <a:pt x="492" y="0"/>
                    </a:lnTo>
                    <a:lnTo>
                      <a:pt x="484" y="2"/>
                    </a:lnTo>
                    <a:lnTo>
                      <a:pt x="478" y="4"/>
                    </a:lnTo>
                    <a:lnTo>
                      <a:pt x="472" y="10"/>
                    </a:lnTo>
                    <a:lnTo>
                      <a:pt x="468" y="14"/>
                    </a:lnTo>
                    <a:lnTo>
                      <a:pt x="458" y="26"/>
                    </a:lnTo>
                    <a:lnTo>
                      <a:pt x="452" y="30"/>
                    </a:lnTo>
                    <a:lnTo>
                      <a:pt x="446" y="32"/>
                    </a:lnTo>
                    <a:lnTo>
                      <a:pt x="430" y="38"/>
                    </a:lnTo>
                    <a:lnTo>
                      <a:pt x="414" y="40"/>
                    </a:lnTo>
                    <a:lnTo>
                      <a:pt x="382" y="44"/>
                    </a:lnTo>
                    <a:lnTo>
                      <a:pt x="348" y="48"/>
                    </a:lnTo>
                    <a:lnTo>
                      <a:pt x="332" y="52"/>
                    </a:lnTo>
                    <a:lnTo>
                      <a:pt x="314" y="56"/>
                    </a:lnTo>
                    <a:lnTo>
                      <a:pt x="306" y="60"/>
                    </a:lnTo>
                    <a:lnTo>
                      <a:pt x="300" y="64"/>
                    </a:lnTo>
                    <a:lnTo>
                      <a:pt x="290" y="74"/>
                    </a:lnTo>
                    <a:lnTo>
                      <a:pt x="284" y="78"/>
                    </a:lnTo>
                    <a:lnTo>
                      <a:pt x="276" y="82"/>
                    </a:lnTo>
                    <a:lnTo>
                      <a:pt x="270" y="86"/>
                    </a:lnTo>
                    <a:lnTo>
                      <a:pt x="260" y="86"/>
                    </a:lnTo>
                    <a:lnTo>
                      <a:pt x="254" y="86"/>
                    </a:lnTo>
                    <a:lnTo>
                      <a:pt x="246" y="84"/>
                    </a:lnTo>
                    <a:lnTo>
                      <a:pt x="240" y="82"/>
                    </a:lnTo>
                    <a:lnTo>
                      <a:pt x="234" y="80"/>
                    </a:lnTo>
                    <a:lnTo>
                      <a:pt x="224" y="82"/>
                    </a:lnTo>
                    <a:lnTo>
                      <a:pt x="216" y="86"/>
                    </a:lnTo>
                    <a:lnTo>
                      <a:pt x="202" y="96"/>
                    </a:lnTo>
                    <a:lnTo>
                      <a:pt x="194" y="100"/>
                    </a:lnTo>
                    <a:lnTo>
                      <a:pt x="186" y="106"/>
                    </a:lnTo>
                    <a:lnTo>
                      <a:pt x="178" y="110"/>
                    </a:lnTo>
                    <a:lnTo>
                      <a:pt x="166" y="110"/>
                    </a:lnTo>
                    <a:lnTo>
                      <a:pt x="154" y="108"/>
                    </a:lnTo>
                    <a:lnTo>
                      <a:pt x="144" y="104"/>
                    </a:lnTo>
                    <a:lnTo>
                      <a:pt x="134" y="98"/>
                    </a:lnTo>
                    <a:lnTo>
                      <a:pt x="126" y="90"/>
                    </a:lnTo>
                    <a:lnTo>
                      <a:pt x="110" y="72"/>
                    </a:lnTo>
                    <a:lnTo>
                      <a:pt x="98" y="56"/>
                    </a:lnTo>
                    <a:lnTo>
                      <a:pt x="96" y="62"/>
                    </a:lnTo>
                    <a:lnTo>
                      <a:pt x="94" y="66"/>
                    </a:lnTo>
                    <a:lnTo>
                      <a:pt x="90" y="70"/>
                    </a:lnTo>
                    <a:lnTo>
                      <a:pt x="86" y="72"/>
                    </a:lnTo>
                    <a:lnTo>
                      <a:pt x="80" y="78"/>
                    </a:lnTo>
                    <a:lnTo>
                      <a:pt x="74" y="88"/>
                    </a:lnTo>
                    <a:lnTo>
                      <a:pt x="68" y="98"/>
                    </a:lnTo>
                    <a:lnTo>
                      <a:pt x="66" y="104"/>
                    </a:lnTo>
                    <a:lnTo>
                      <a:pt x="84" y="124"/>
                    </a:lnTo>
                    <a:lnTo>
                      <a:pt x="98" y="144"/>
                    </a:lnTo>
                    <a:lnTo>
                      <a:pt x="110" y="164"/>
                    </a:lnTo>
                    <a:lnTo>
                      <a:pt x="118" y="172"/>
                    </a:lnTo>
                    <a:lnTo>
                      <a:pt x="126" y="178"/>
                    </a:lnTo>
                    <a:lnTo>
                      <a:pt x="134" y="186"/>
                    </a:lnTo>
                    <a:lnTo>
                      <a:pt x="146" y="190"/>
                    </a:lnTo>
                    <a:lnTo>
                      <a:pt x="294" y="236"/>
                    </a:lnTo>
                    <a:lnTo>
                      <a:pt x="352" y="236"/>
                    </a:lnTo>
                    <a:lnTo>
                      <a:pt x="352" y="234"/>
                    </a:lnTo>
                    <a:lnTo>
                      <a:pt x="206" y="414"/>
                    </a:lnTo>
                    <a:lnTo>
                      <a:pt x="142" y="414"/>
                    </a:lnTo>
                    <a:lnTo>
                      <a:pt x="124" y="430"/>
                    </a:lnTo>
                    <a:lnTo>
                      <a:pt x="100" y="446"/>
                    </a:lnTo>
                    <a:lnTo>
                      <a:pt x="74" y="460"/>
                    </a:lnTo>
                    <a:lnTo>
                      <a:pt x="60" y="466"/>
                    </a:lnTo>
                    <a:lnTo>
                      <a:pt x="46" y="470"/>
                    </a:lnTo>
                    <a:lnTo>
                      <a:pt x="40" y="472"/>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16" name="Kenya">
                <a:extLst>
                  <a:ext uri="{FF2B5EF4-FFF2-40B4-BE49-F238E27FC236}">
                    <a16:creationId xmlns="" xmlns:a16="http://schemas.microsoft.com/office/drawing/2014/main" id="{58FF09B3-6C59-4061-A5EA-352ED82222E8}"/>
                  </a:ext>
                </a:extLst>
              </p:cNvPr>
              <p:cNvSpPr>
                <a:spLocks/>
              </p:cNvSpPr>
              <p:nvPr/>
            </p:nvSpPr>
            <p:spPr bwMode="auto">
              <a:xfrm>
                <a:off x="6103938" y="3008313"/>
                <a:ext cx="654050" cy="830262"/>
              </a:xfrm>
              <a:custGeom>
                <a:avLst/>
                <a:gdLst/>
                <a:ahLst/>
                <a:cxnLst>
                  <a:cxn ang="0">
                    <a:pos x="0" y="323"/>
                  </a:cxn>
                  <a:cxn ang="0">
                    <a:pos x="4" y="317"/>
                  </a:cxn>
                  <a:cxn ang="0">
                    <a:pos x="8" y="299"/>
                  </a:cxn>
                  <a:cxn ang="0">
                    <a:pos x="14" y="293"/>
                  </a:cxn>
                  <a:cxn ang="0">
                    <a:pos x="28" y="290"/>
                  </a:cxn>
                  <a:cxn ang="0">
                    <a:pos x="42" y="282"/>
                  </a:cxn>
                  <a:cxn ang="0">
                    <a:pos x="34" y="278"/>
                  </a:cxn>
                  <a:cxn ang="0">
                    <a:pos x="14" y="280"/>
                  </a:cxn>
                  <a:cxn ang="0">
                    <a:pos x="2" y="276"/>
                  </a:cxn>
                  <a:cxn ang="0">
                    <a:pos x="4" y="256"/>
                  </a:cxn>
                  <a:cxn ang="0">
                    <a:pos x="18" y="232"/>
                  </a:cxn>
                  <a:cxn ang="0">
                    <a:pos x="42" y="200"/>
                  </a:cxn>
                  <a:cxn ang="0">
                    <a:pos x="54" y="176"/>
                  </a:cxn>
                  <a:cxn ang="0">
                    <a:pos x="54" y="142"/>
                  </a:cxn>
                  <a:cxn ang="0">
                    <a:pos x="44" y="106"/>
                  </a:cxn>
                  <a:cxn ang="0">
                    <a:pos x="18" y="60"/>
                  </a:cxn>
                  <a:cxn ang="0">
                    <a:pos x="2" y="30"/>
                  </a:cxn>
                  <a:cxn ang="0">
                    <a:pos x="98" y="12"/>
                  </a:cxn>
                  <a:cxn ang="0">
                    <a:pos x="96" y="6"/>
                  </a:cxn>
                  <a:cxn ang="0">
                    <a:pos x="130" y="24"/>
                  </a:cxn>
                  <a:cxn ang="0">
                    <a:pos x="168" y="38"/>
                  </a:cxn>
                  <a:cxn ang="0">
                    <a:pos x="194" y="52"/>
                  </a:cxn>
                  <a:cxn ang="0">
                    <a:pos x="248" y="62"/>
                  </a:cxn>
                  <a:cxn ang="0">
                    <a:pos x="264" y="70"/>
                  </a:cxn>
                  <a:cxn ang="0">
                    <a:pos x="286" y="72"/>
                  </a:cxn>
                  <a:cxn ang="0">
                    <a:pos x="302" y="64"/>
                  </a:cxn>
                  <a:cxn ang="0">
                    <a:pos x="318" y="48"/>
                  </a:cxn>
                  <a:cxn ang="0">
                    <a:pos x="334" y="32"/>
                  </a:cxn>
                  <a:cxn ang="0">
                    <a:pos x="354" y="24"/>
                  </a:cxn>
                  <a:cxn ang="0">
                    <a:pos x="362" y="26"/>
                  </a:cxn>
                  <a:cxn ang="0">
                    <a:pos x="374" y="38"/>
                  </a:cxn>
                  <a:cxn ang="0">
                    <a:pos x="384" y="40"/>
                  </a:cxn>
                  <a:cxn ang="0">
                    <a:pos x="412" y="38"/>
                  </a:cxn>
                  <a:cxn ang="0">
                    <a:pos x="408" y="56"/>
                  </a:cxn>
                  <a:cxn ang="0">
                    <a:pos x="398" y="74"/>
                  </a:cxn>
                  <a:cxn ang="0">
                    <a:pos x="378" y="96"/>
                  </a:cxn>
                  <a:cxn ang="0">
                    <a:pos x="372" y="305"/>
                  </a:cxn>
                  <a:cxn ang="0">
                    <a:pos x="398" y="363"/>
                  </a:cxn>
                  <a:cxn ang="0">
                    <a:pos x="374" y="391"/>
                  </a:cxn>
                  <a:cxn ang="0">
                    <a:pos x="344" y="411"/>
                  </a:cxn>
                  <a:cxn ang="0">
                    <a:pos x="336" y="421"/>
                  </a:cxn>
                  <a:cxn ang="0">
                    <a:pos x="332" y="433"/>
                  </a:cxn>
                  <a:cxn ang="0">
                    <a:pos x="324" y="457"/>
                  </a:cxn>
                  <a:cxn ang="0">
                    <a:pos x="294" y="507"/>
                  </a:cxn>
                  <a:cxn ang="0">
                    <a:pos x="194" y="459"/>
                  </a:cxn>
                  <a:cxn ang="0">
                    <a:pos x="4" y="325"/>
                  </a:cxn>
                </a:cxnLst>
                <a:rect l="0" t="0" r="r" b="b"/>
                <a:pathLst>
                  <a:path w="412" h="523">
                    <a:moveTo>
                      <a:pt x="4" y="325"/>
                    </a:moveTo>
                    <a:lnTo>
                      <a:pt x="0" y="323"/>
                    </a:lnTo>
                    <a:lnTo>
                      <a:pt x="2" y="321"/>
                    </a:lnTo>
                    <a:lnTo>
                      <a:pt x="4" y="317"/>
                    </a:lnTo>
                    <a:lnTo>
                      <a:pt x="6" y="309"/>
                    </a:lnTo>
                    <a:lnTo>
                      <a:pt x="8" y="299"/>
                    </a:lnTo>
                    <a:lnTo>
                      <a:pt x="10" y="295"/>
                    </a:lnTo>
                    <a:lnTo>
                      <a:pt x="14" y="293"/>
                    </a:lnTo>
                    <a:lnTo>
                      <a:pt x="22" y="290"/>
                    </a:lnTo>
                    <a:lnTo>
                      <a:pt x="28" y="290"/>
                    </a:lnTo>
                    <a:lnTo>
                      <a:pt x="36" y="288"/>
                    </a:lnTo>
                    <a:lnTo>
                      <a:pt x="42" y="282"/>
                    </a:lnTo>
                    <a:lnTo>
                      <a:pt x="38" y="280"/>
                    </a:lnTo>
                    <a:lnTo>
                      <a:pt x="34" y="278"/>
                    </a:lnTo>
                    <a:lnTo>
                      <a:pt x="26" y="278"/>
                    </a:lnTo>
                    <a:lnTo>
                      <a:pt x="14" y="280"/>
                    </a:lnTo>
                    <a:lnTo>
                      <a:pt x="8" y="278"/>
                    </a:lnTo>
                    <a:lnTo>
                      <a:pt x="2" y="276"/>
                    </a:lnTo>
                    <a:lnTo>
                      <a:pt x="2" y="268"/>
                    </a:lnTo>
                    <a:lnTo>
                      <a:pt x="4" y="256"/>
                    </a:lnTo>
                    <a:lnTo>
                      <a:pt x="10" y="244"/>
                    </a:lnTo>
                    <a:lnTo>
                      <a:pt x="18" y="232"/>
                    </a:lnTo>
                    <a:lnTo>
                      <a:pt x="34" y="210"/>
                    </a:lnTo>
                    <a:lnTo>
                      <a:pt x="42" y="200"/>
                    </a:lnTo>
                    <a:lnTo>
                      <a:pt x="50" y="188"/>
                    </a:lnTo>
                    <a:lnTo>
                      <a:pt x="54" y="176"/>
                    </a:lnTo>
                    <a:lnTo>
                      <a:pt x="56" y="160"/>
                    </a:lnTo>
                    <a:lnTo>
                      <a:pt x="54" y="142"/>
                    </a:lnTo>
                    <a:lnTo>
                      <a:pt x="50" y="124"/>
                    </a:lnTo>
                    <a:lnTo>
                      <a:pt x="44" y="106"/>
                    </a:lnTo>
                    <a:lnTo>
                      <a:pt x="36" y="90"/>
                    </a:lnTo>
                    <a:lnTo>
                      <a:pt x="18" y="60"/>
                    </a:lnTo>
                    <a:lnTo>
                      <a:pt x="8" y="44"/>
                    </a:lnTo>
                    <a:lnTo>
                      <a:pt x="2" y="30"/>
                    </a:lnTo>
                    <a:lnTo>
                      <a:pt x="18" y="12"/>
                    </a:lnTo>
                    <a:lnTo>
                      <a:pt x="98" y="12"/>
                    </a:lnTo>
                    <a:lnTo>
                      <a:pt x="94" y="0"/>
                    </a:lnTo>
                    <a:lnTo>
                      <a:pt x="96" y="6"/>
                    </a:lnTo>
                    <a:lnTo>
                      <a:pt x="98" y="12"/>
                    </a:lnTo>
                    <a:lnTo>
                      <a:pt x="130" y="24"/>
                    </a:lnTo>
                    <a:lnTo>
                      <a:pt x="156" y="32"/>
                    </a:lnTo>
                    <a:lnTo>
                      <a:pt x="168" y="38"/>
                    </a:lnTo>
                    <a:lnTo>
                      <a:pt x="182" y="44"/>
                    </a:lnTo>
                    <a:lnTo>
                      <a:pt x="194" y="52"/>
                    </a:lnTo>
                    <a:lnTo>
                      <a:pt x="208" y="62"/>
                    </a:lnTo>
                    <a:lnTo>
                      <a:pt x="248" y="62"/>
                    </a:lnTo>
                    <a:lnTo>
                      <a:pt x="256" y="66"/>
                    </a:lnTo>
                    <a:lnTo>
                      <a:pt x="264" y="70"/>
                    </a:lnTo>
                    <a:lnTo>
                      <a:pt x="276" y="72"/>
                    </a:lnTo>
                    <a:lnTo>
                      <a:pt x="286" y="72"/>
                    </a:lnTo>
                    <a:lnTo>
                      <a:pt x="294" y="70"/>
                    </a:lnTo>
                    <a:lnTo>
                      <a:pt x="302" y="64"/>
                    </a:lnTo>
                    <a:lnTo>
                      <a:pt x="310" y="58"/>
                    </a:lnTo>
                    <a:lnTo>
                      <a:pt x="318" y="48"/>
                    </a:lnTo>
                    <a:lnTo>
                      <a:pt x="324" y="40"/>
                    </a:lnTo>
                    <a:lnTo>
                      <a:pt x="334" y="32"/>
                    </a:lnTo>
                    <a:lnTo>
                      <a:pt x="342" y="26"/>
                    </a:lnTo>
                    <a:lnTo>
                      <a:pt x="354" y="24"/>
                    </a:lnTo>
                    <a:lnTo>
                      <a:pt x="358" y="24"/>
                    </a:lnTo>
                    <a:lnTo>
                      <a:pt x="362" y="26"/>
                    </a:lnTo>
                    <a:lnTo>
                      <a:pt x="368" y="32"/>
                    </a:lnTo>
                    <a:lnTo>
                      <a:pt x="374" y="38"/>
                    </a:lnTo>
                    <a:lnTo>
                      <a:pt x="378" y="40"/>
                    </a:lnTo>
                    <a:lnTo>
                      <a:pt x="384" y="40"/>
                    </a:lnTo>
                    <a:lnTo>
                      <a:pt x="398" y="40"/>
                    </a:lnTo>
                    <a:lnTo>
                      <a:pt x="412" y="38"/>
                    </a:lnTo>
                    <a:lnTo>
                      <a:pt x="412" y="46"/>
                    </a:lnTo>
                    <a:lnTo>
                      <a:pt x="408" y="56"/>
                    </a:lnTo>
                    <a:lnTo>
                      <a:pt x="404" y="66"/>
                    </a:lnTo>
                    <a:lnTo>
                      <a:pt x="398" y="74"/>
                    </a:lnTo>
                    <a:lnTo>
                      <a:pt x="386" y="90"/>
                    </a:lnTo>
                    <a:lnTo>
                      <a:pt x="378" y="96"/>
                    </a:lnTo>
                    <a:lnTo>
                      <a:pt x="372" y="100"/>
                    </a:lnTo>
                    <a:lnTo>
                      <a:pt x="372" y="305"/>
                    </a:lnTo>
                    <a:lnTo>
                      <a:pt x="406" y="353"/>
                    </a:lnTo>
                    <a:lnTo>
                      <a:pt x="398" y="363"/>
                    </a:lnTo>
                    <a:lnTo>
                      <a:pt x="386" y="377"/>
                    </a:lnTo>
                    <a:lnTo>
                      <a:pt x="374" y="391"/>
                    </a:lnTo>
                    <a:lnTo>
                      <a:pt x="364" y="399"/>
                    </a:lnTo>
                    <a:lnTo>
                      <a:pt x="344" y="411"/>
                    </a:lnTo>
                    <a:lnTo>
                      <a:pt x="340" y="415"/>
                    </a:lnTo>
                    <a:lnTo>
                      <a:pt x="336" y="421"/>
                    </a:lnTo>
                    <a:lnTo>
                      <a:pt x="334" y="425"/>
                    </a:lnTo>
                    <a:lnTo>
                      <a:pt x="332" y="433"/>
                    </a:lnTo>
                    <a:lnTo>
                      <a:pt x="330" y="445"/>
                    </a:lnTo>
                    <a:lnTo>
                      <a:pt x="324" y="457"/>
                    </a:lnTo>
                    <a:lnTo>
                      <a:pt x="310" y="483"/>
                    </a:lnTo>
                    <a:lnTo>
                      <a:pt x="294" y="507"/>
                    </a:lnTo>
                    <a:lnTo>
                      <a:pt x="278" y="523"/>
                    </a:lnTo>
                    <a:lnTo>
                      <a:pt x="194" y="459"/>
                    </a:lnTo>
                    <a:lnTo>
                      <a:pt x="200" y="435"/>
                    </a:lnTo>
                    <a:lnTo>
                      <a:pt x="4" y="325"/>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17" name="Madagascar">
                <a:extLst>
                  <a:ext uri="{FF2B5EF4-FFF2-40B4-BE49-F238E27FC236}">
                    <a16:creationId xmlns="" xmlns:a16="http://schemas.microsoft.com/office/drawing/2014/main" id="{EADDABD1-5088-4E63-A07C-A1D726361876}"/>
                  </a:ext>
                </a:extLst>
              </p:cNvPr>
              <p:cNvSpPr>
                <a:spLocks/>
              </p:cNvSpPr>
              <p:nvPr/>
            </p:nvSpPr>
            <p:spPr bwMode="auto">
              <a:xfrm>
                <a:off x="6770688" y="4473575"/>
                <a:ext cx="650875" cy="1174750"/>
              </a:xfrm>
              <a:custGeom>
                <a:avLst/>
                <a:gdLst/>
                <a:ahLst/>
                <a:cxnLst>
                  <a:cxn ang="0">
                    <a:pos x="2" y="540"/>
                  </a:cxn>
                  <a:cxn ang="0">
                    <a:pos x="10" y="522"/>
                  </a:cxn>
                  <a:cxn ang="0">
                    <a:pos x="28" y="498"/>
                  </a:cxn>
                  <a:cxn ang="0">
                    <a:pos x="56" y="470"/>
                  </a:cxn>
                  <a:cxn ang="0">
                    <a:pos x="74" y="444"/>
                  </a:cxn>
                  <a:cxn ang="0">
                    <a:pos x="80" y="422"/>
                  </a:cxn>
                  <a:cxn ang="0">
                    <a:pos x="78" y="388"/>
                  </a:cxn>
                  <a:cxn ang="0">
                    <a:pos x="72" y="342"/>
                  </a:cxn>
                  <a:cxn ang="0">
                    <a:pos x="72" y="306"/>
                  </a:cxn>
                  <a:cxn ang="0">
                    <a:pos x="88" y="278"/>
                  </a:cxn>
                  <a:cxn ang="0">
                    <a:pos x="96" y="258"/>
                  </a:cxn>
                  <a:cxn ang="0">
                    <a:pos x="106" y="240"/>
                  </a:cxn>
                  <a:cxn ang="0">
                    <a:pos x="124" y="228"/>
                  </a:cxn>
                  <a:cxn ang="0">
                    <a:pos x="164" y="216"/>
                  </a:cxn>
                  <a:cxn ang="0">
                    <a:pos x="200" y="200"/>
                  </a:cxn>
                  <a:cxn ang="0">
                    <a:pos x="226" y="180"/>
                  </a:cxn>
                  <a:cxn ang="0">
                    <a:pos x="260" y="158"/>
                  </a:cxn>
                  <a:cxn ang="0">
                    <a:pos x="276" y="144"/>
                  </a:cxn>
                  <a:cxn ang="0">
                    <a:pos x="292" y="108"/>
                  </a:cxn>
                  <a:cxn ang="0">
                    <a:pos x="312" y="90"/>
                  </a:cxn>
                  <a:cxn ang="0">
                    <a:pos x="332" y="78"/>
                  </a:cxn>
                  <a:cxn ang="0">
                    <a:pos x="340" y="68"/>
                  </a:cxn>
                  <a:cxn ang="0">
                    <a:pos x="344" y="48"/>
                  </a:cxn>
                  <a:cxn ang="0">
                    <a:pos x="346" y="24"/>
                  </a:cxn>
                  <a:cxn ang="0">
                    <a:pos x="370" y="0"/>
                  </a:cxn>
                  <a:cxn ang="0">
                    <a:pos x="398" y="90"/>
                  </a:cxn>
                  <a:cxn ang="0">
                    <a:pos x="406" y="140"/>
                  </a:cxn>
                  <a:cxn ang="0">
                    <a:pos x="410" y="190"/>
                  </a:cxn>
                  <a:cxn ang="0">
                    <a:pos x="404" y="208"/>
                  </a:cxn>
                  <a:cxn ang="0">
                    <a:pos x="394" y="218"/>
                  </a:cxn>
                  <a:cxn ang="0">
                    <a:pos x="388" y="210"/>
                  </a:cxn>
                  <a:cxn ang="0">
                    <a:pos x="378" y="196"/>
                  </a:cxn>
                  <a:cxn ang="0">
                    <a:pos x="372" y="208"/>
                  </a:cxn>
                  <a:cxn ang="0">
                    <a:pos x="374" y="238"/>
                  </a:cxn>
                  <a:cxn ang="0">
                    <a:pos x="370" y="262"/>
                  </a:cxn>
                  <a:cxn ang="0">
                    <a:pos x="358" y="278"/>
                  </a:cxn>
                  <a:cxn ang="0">
                    <a:pos x="346" y="302"/>
                  </a:cxn>
                  <a:cxn ang="0">
                    <a:pos x="340" y="338"/>
                  </a:cxn>
                  <a:cxn ang="0">
                    <a:pos x="330" y="376"/>
                  </a:cxn>
                  <a:cxn ang="0">
                    <a:pos x="302" y="430"/>
                  </a:cxn>
                  <a:cxn ang="0">
                    <a:pos x="272" y="484"/>
                  </a:cxn>
                  <a:cxn ang="0">
                    <a:pos x="256" y="530"/>
                  </a:cxn>
                  <a:cxn ang="0">
                    <a:pos x="232" y="574"/>
                  </a:cxn>
                  <a:cxn ang="0">
                    <a:pos x="210" y="632"/>
                  </a:cxn>
                  <a:cxn ang="0">
                    <a:pos x="190" y="680"/>
                  </a:cxn>
                  <a:cxn ang="0">
                    <a:pos x="170" y="706"/>
                  </a:cxn>
                  <a:cxn ang="0">
                    <a:pos x="150" y="720"/>
                  </a:cxn>
                  <a:cxn ang="0">
                    <a:pos x="126" y="722"/>
                  </a:cxn>
                  <a:cxn ang="0">
                    <a:pos x="104" y="734"/>
                  </a:cxn>
                  <a:cxn ang="0">
                    <a:pos x="86" y="740"/>
                  </a:cxn>
                  <a:cxn ang="0">
                    <a:pos x="66" y="738"/>
                  </a:cxn>
                  <a:cxn ang="0">
                    <a:pos x="40" y="724"/>
                  </a:cxn>
                  <a:cxn ang="0">
                    <a:pos x="18" y="700"/>
                  </a:cxn>
                  <a:cxn ang="0">
                    <a:pos x="6" y="672"/>
                  </a:cxn>
                  <a:cxn ang="0">
                    <a:pos x="6" y="650"/>
                  </a:cxn>
                  <a:cxn ang="0">
                    <a:pos x="16" y="634"/>
                  </a:cxn>
                  <a:cxn ang="0">
                    <a:pos x="16" y="618"/>
                  </a:cxn>
                  <a:cxn ang="0">
                    <a:pos x="8" y="598"/>
                  </a:cxn>
                  <a:cxn ang="0">
                    <a:pos x="0" y="578"/>
                  </a:cxn>
                  <a:cxn ang="0">
                    <a:pos x="0" y="550"/>
                  </a:cxn>
                </a:cxnLst>
                <a:rect l="0" t="0" r="r" b="b"/>
                <a:pathLst>
                  <a:path w="410" h="740">
                    <a:moveTo>
                      <a:pt x="0" y="550"/>
                    </a:moveTo>
                    <a:lnTo>
                      <a:pt x="2" y="540"/>
                    </a:lnTo>
                    <a:lnTo>
                      <a:pt x="4" y="530"/>
                    </a:lnTo>
                    <a:lnTo>
                      <a:pt x="10" y="522"/>
                    </a:lnTo>
                    <a:lnTo>
                      <a:pt x="14" y="512"/>
                    </a:lnTo>
                    <a:lnTo>
                      <a:pt x="28" y="498"/>
                    </a:lnTo>
                    <a:lnTo>
                      <a:pt x="42" y="484"/>
                    </a:lnTo>
                    <a:lnTo>
                      <a:pt x="56" y="470"/>
                    </a:lnTo>
                    <a:lnTo>
                      <a:pt x="68" y="452"/>
                    </a:lnTo>
                    <a:lnTo>
                      <a:pt x="74" y="444"/>
                    </a:lnTo>
                    <a:lnTo>
                      <a:pt x="76" y="434"/>
                    </a:lnTo>
                    <a:lnTo>
                      <a:pt x="80" y="422"/>
                    </a:lnTo>
                    <a:lnTo>
                      <a:pt x="80" y="410"/>
                    </a:lnTo>
                    <a:lnTo>
                      <a:pt x="78" y="388"/>
                    </a:lnTo>
                    <a:lnTo>
                      <a:pt x="74" y="364"/>
                    </a:lnTo>
                    <a:lnTo>
                      <a:pt x="72" y="342"/>
                    </a:lnTo>
                    <a:lnTo>
                      <a:pt x="70" y="318"/>
                    </a:lnTo>
                    <a:lnTo>
                      <a:pt x="72" y="306"/>
                    </a:lnTo>
                    <a:lnTo>
                      <a:pt x="76" y="294"/>
                    </a:lnTo>
                    <a:lnTo>
                      <a:pt x="88" y="278"/>
                    </a:lnTo>
                    <a:lnTo>
                      <a:pt x="92" y="268"/>
                    </a:lnTo>
                    <a:lnTo>
                      <a:pt x="96" y="258"/>
                    </a:lnTo>
                    <a:lnTo>
                      <a:pt x="100" y="248"/>
                    </a:lnTo>
                    <a:lnTo>
                      <a:pt x="106" y="240"/>
                    </a:lnTo>
                    <a:lnTo>
                      <a:pt x="116" y="234"/>
                    </a:lnTo>
                    <a:lnTo>
                      <a:pt x="124" y="228"/>
                    </a:lnTo>
                    <a:lnTo>
                      <a:pt x="144" y="220"/>
                    </a:lnTo>
                    <a:lnTo>
                      <a:pt x="164" y="216"/>
                    </a:lnTo>
                    <a:lnTo>
                      <a:pt x="184" y="208"/>
                    </a:lnTo>
                    <a:lnTo>
                      <a:pt x="200" y="200"/>
                    </a:lnTo>
                    <a:lnTo>
                      <a:pt x="214" y="190"/>
                    </a:lnTo>
                    <a:lnTo>
                      <a:pt x="226" y="180"/>
                    </a:lnTo>
                    <a:lnTo>
                      <a:pt x="240" y="168"/>
                    </a:lnTo>
                    <a:lnTo>
                      <a:pt x="260" y="158"/>
                    </a:lnTo>
                    <a:lnTo>
                      <a:pt x="270" y="152"/>
                    </a:lnTo>
                    <a:lnTo>
                      <a:pt x="276" y="144"/>
                    </a:lnTo>
                    <a:lnTo>
                      <a:pt x="288" y="118"/>
                    </a:lnTo>
                    <a:lnTo>
                      <a:pt x="292" y="108"/>
                    </a:lnTo>
                    <a:lnTo>
                      <a:pt x="302" y="98"/>
                    </a:lnTo>
                    <a:lnTo>
                      <a:pt x="312" y="90"/>
                    </a:lnTo>
                    <a:lnTo>
                      <a:pt x="322" y="84"/>
                    </a:lnTo>
                    <a:lnTo>
                      <a:pt x="332" y="78"/>
                    </a:lnTo>
                    <a:lnTo>
                      <a:pt x="336" y="74"/>
                    </a:lnTo>
                    <a:lnTo>
                      <a:pt x="340" y="68"/>
                    </a:lnTo>
                    <a:lnTo>
                      <a:pt x="344" y="58"/>
                    </a:lnTo>
                    <a:lnTo>
                      <a:pt x="344" y="48"/>
                    </a:lnTo>
                    <a:lnTo>
                      <a:pt x="342" y="28"/>
                    </a:lnTo>
                    <a:lnTo>
                      <a:pt x="346" y="24"/>
                    </a:lnTo>
                    <a:lnTo>
                      <a:pt x="354" y="14"/>
                    </a:lnTo>
                    <a:lnTo>
                      <a:pt x="370" y="0"/>
                    </a:lnTo>
                    <a:lnTo>
                      <a:pt x="384" y="42"/>
                    </a:lnTo>
                    <a:lnTo>
                      <a:pt x="398" y="90"/>
                    </a:lnTo>
                    <a:lnTo>
                      <a:pt x="402" y="114"/>
                    </a:lnTo>
                    <a:lnTo>
                      <a:pt x="406" y="140"/>
                    </a:lnTo>
                    <a:lnTo>
                      <a:pt x="408" y="166"/>
                    </a:lnTo>
                    <a:lnTo>
                      <a:pt x="410" y="190"/>
                    </a:lnTo>
                    <a:lnTo>
                      <a:pt x="408" y="200"/>
                    </a:lnTo>
                    <a:lnTo>
                      <a:pt x="404" y="208"/>
                    </a:lnTo>
                    <a:lnTo>
                      <a:pt x="398" y="216"/>
                    </a:lnTo>
                    <a:lnTo>
                      <a:pt x="394" y="218"/>
                    </a:lnTo>
                    <a:lnTo>
                      <a:pt x="390" y="218"/>
                    </a:lnTo>
                    <a:lnTo>
                      <a:pt x="388" y="210"/>
                    </a:lnTo>
                    <a:lnTo>
                      <a:pt x="384" y="204"/>
                    </a:lnTo>
                    <a:lnTo>
                      <a:pt x="378" y="196"/>
                    </a:lnTo>
                    <a:lnTo>
                      <a:pt x="374" y="202"/>
                    </a:lnTo>
                    <a:lnTo>
                      <a:pt x="372" y="208"/>
                    </a:lnTo>
                    <a:lnTo>
                      <a:pt x="372" y="222"/>
                    </a:lnTo>
                    <a:lnTo>
                      <a:pt x="374" y="238"/>
                    </a:lnTo>
                    <a:lnTo>
                      <a:pt x="374" y="252"/>
                    </a:lnTo>
                    <a:lnTo>
                      <a:pt x="370" y="262"/>
                    </a:lnTo>
                    <a:lnTo>
                      <a:pt x="364" y="270"/>
                    </a:lnTo>
                    <a:lnTo>
                      <a:pt x="358" y="278"/>
                    </a:lnTo>
                    <a:lnTo>
                      <a:pt x="354" y="284"/>
                    </a:lnTo>
                    <a:lnTo>
                      <a:pt x="346" y="302"/>
                    </a:lnTo>
                    <a:lnTo>
                      <a:pt x="344" y="320"/>
                    </a:lnTo>
                    <a:lnTo>
                      <a:pt x="340" y="338"/>
                    </a:lnTo>
                    <a:lnTo>
                      <a:pt x="336" y="356"/>
                    </a:lnTo>
                    <a:lnTo>
                      <a:pt x="330" y="376"/>
                    </a:lnTo>
                    <a:lnTo>
                      <a:pt x="322" y="394"/>
                    </a:lnTo>
                    <a:lnTo>
                      <a:pt x="302" y="430"/>
                    </a:lnTo>
                    <a:lnTo>
                      <a:pt x="282" y="464"/>
                    </a:lnTo>
                    <a:lnTo>
                      <a:pt x="272" y="484"/>
                    </a:lnTo>
                    <a:lnTo>
                      <a:pt x="266" y="502"/>
                    </a:lnTo>
                    <a:lnTo>
                      <a:pt x="256" y="530"/>
                    </a:lnTo>
                    <a:lnTo>
                      <a:pt x="244" y="552"/>
                    </a:lnTo>
                    <a:lnTo>
                      <a:pt x="232" y="574"/>
                    </a:lnTo>
                    <a:lnTo>
                      <a:pt x="222" y="598"/>
                    </a:lnTo>
                    <a:lnTo>
                      <a:pt x="210" y="632"/>
                    </a:lnTo>
                    <a:lnTo>
                      <a:pt x="198" y="664"/>
                    </a:lnTo>
                    <a:lnTo>
                      <a:pt x="190" y="680"/>
                    </a:lnTo>
                    <a:lnTo>
                      <a:pt x="182" y="694"/>
                    </a:lnTo>
                    <a:lnTo>
                      <a:pt x="170" y="706"/>
                    </a:lnTo>
                    <a:lnTo>
                      <a:pt x="158" y="718"/>
                    </a:lnTo>
                    <a:lnTo>
                      <a:pt x="150" y="720"/>
                    </a:lnTo>
                    <a:lnTo>
                      <a:pt x="140" y="722"/>
                    </a:lnTo>
                    <a:lnTo>
                      <a:pt x="126" y="722"/>
                    </a:lnTo>
                    <a:lnTo>
                      <a:pt x="114" y="728"/>
                    </a:lnTo>
                    <a:lnTo>
                      <a:pt x="104" y="734"/>
                    </a:lnTo>
                    <a:lnTo>
                      <a:pt x="92" y="738"/>
                    </a:lnTo>
                    <a:lnTo>
                      <a:pt x="86" y="740"/>
                    </a:lnTo>
                    <a:lnTo>
                      <a:pt x="78" y="740"/>
                    </a:lnTo>
                    <a:lnTo>
                      <a:pt x="66" y="738"/>
                    </a:lnTo>
                    <a:lnTo>
                      <a:pt x="52" y="732"/>
                    </a:lnTo>
                    <a:lnTo>
                      <a:pt x="40" y="724"/>
                    </a:lnTo>
                    <a:lnTo>
                      <a:pt x="28" y="712"/>
                    </a:lnTo>
                    <a:lnTo>
                      <a:pt x="18" y="700"/>
                    </a:lnTo>
                    <a:lnTo>
                      <a:pt x="10" y="686"/>
                    </a:lnTo>
                    <a:lnTo>
                      <a:pt x="6" y="672"/>
                    </a:lnTo>
                    <a:lnTo>
                      <a:pt x="4" y="658"/>
                    </a:lnTo>
                    <a:lnTo>
                      <a:pt x="6" y="650"/>
                    </a:lnTo>
                    <a:lnTo>
                      <a:pt x="10" y="642"/>
                    </a:lnTo>
                    <a:lnTo>
                      <a:pt x="16" y="634"/>
                    </a:lnTo>
                    <a:lnTo>
                      <a:pt x="18" y="626"/>
                    </a:lnTo>
                    <a:lnTo>
                      <a:pt x="16" y="618"/>
                    </a:lnTo>
                    <a:lnTo>
                      <a:pt x="14" y="612"/>
                    </a:lnTo>
                    <a:lnTo>
                      <a:pt x="8" y="598"/>
                    </a:lnTo>
                    <a:lnTo>
                      <a:pt x="2" y="584"/>
                    </a:lnTo>
                    <a:lnTo>
                      <a:pt x="0" y="578"/>
                    </a:lnTo>
                    <a:lnTo>
                      <a:pt x="0" y="568"/>
                    </a:lnTo>
                    <a:lnTo>
                      <a:pt x="0" y="550"/>
                    </a:lnTo>
                    <a:close/>
                  </a:path>
                </a:pathLst>
              </a:custGeom>
              <a:grpFill/>
              <a:ln w="3175" cmpd="sng">
                <a:solidFill>
                  <a:srgbClr val="FFFFFF"/>
                </a:solidFill>
                <a:prstDash val="solid"/>
                <a:round/>
                <a:headEnd/>
                <a:tailEnd/>
              </a:ln>
            </p:spPr>
            <p:txBody>
              <a:bodyPr/>
              <a:lstStyle/>
              <a:p>
                <a:pPr defTabSz="652973"/>
                <a:endParaRPr lang="en-US" kern="0" dirty="0">
                  <a:solidFill>
                    <a:srgbClr val="000000"/>
                  </a:solidFill>
                  <a:cs typeface="Calibri" charset="0"/>
                </a:endParaRPr>
              </a:p>
            </p:txBody>
          </p:sp>
          <p:sp>
            <p:nvSpPr>
              <p:cNvPr id="18" name="Zimbabwe">
                <a:extLst>
                  <a:ext uri="{FF2B5EF4-FFF2-40B4-BE49-F238E27FC236}">
                    <a16:creationId xmlns="" xmlns:a16="http://schemas.microsoft.com/office/drawing/2014/main" id="{9F717299-A98F-4957-8F6C-64B1564B8D9A}"/>
                  </a:ext>
                </a:extLst>
              </p:cNvPr>
              <p:cNvSpPr>
                <a:spLocks/>
              </p:cNvSpPr>
              <p:nvPr/>
            </p:nvSpPr>
            <p:spPr bwMode="auto">
              <a:xfrm>
                <a:off x="5341938" y="4781550"/>
                <a:ext cx="631825" cy="574675"/>
              </a:xfrm>
              <a:custGeom>
                <a:avLst/>
                <a:gdLst/>
                <a:ahLst/>
                <a:cxnLst>
                  <a:cxn ang="0">
                    <a:pos x="18" y="122"/>
                  </a:cxn>
                  <a:cxn ang="0">
                    <a:pos x="54" y="132"/>
                  </a:cxn>
                  <a:cxn ang="0">
                    <a:pos x="80" y="132"/>
                  </a:cxn>
                  <a:cxn ang="0">
                    <a:pos x="96" y="122"/>
                  </a:cxn>
                  <a:cxn ang="0">
                    <a:pos x="116" y="96"/>
                  </a:cxn>
                  <a:cxn ang="0">
                    <a:pos x="130" y="74"/>
                  </a:cxn>
                  <a:cxn ang="0">
                    <a:pos x="148" y="64"/>
                  </a:cxn>
                  <a:cxn ang="0">
                    <a:pos x="180" y="52"/>
                  </a:cxn>
                  <a:cxn ang="0">
                    <a:pos x="184" y="44"/>
                  </a:cxn>
                  <a:cxn ang="0">
                    <a:pos x="186" y="32"/>
                  </a:cxn>
                  <a:cxn ang="0">
                    <a:pos x="198" y="18"/>
                  </a:cxn>
                  <a:cxn ang="0">
                    <a:pos x="214" y="8"/>
                  </a:cxn>
                  <a:cxn ang="0">
                    <a:pos x="252" y="0"/>
                  </a:cxn>
                  <a:cxn ang="0">
                    <a:pos x="264" y="2"/>
                  </a:cxn>
                  <a:cxn ang="0">
                    <a:pos x="268" y="26"/>
                  </a:cxn>
                  <a:cxn ang="0">
                    <a:pos x="316" y="32"/>
                  </a:cxn>
                  <a:cxn ang="0">
                    <a:pos x="332" y="44"/>
                  </a:cxn>
                  <a:cxn ang="0">
                    <a:pos x="374" y="62"/>
                  </a:cxn>
                  <a:cxn ang="0">
                    <a:pos x="392" y="76"/>
                  </a:cxn>
                  <a:cxn ang="0">
                    <a:pos x="396" y="90"/>
                  </a:cxn>
                  <a:cxn ang="0">
                    <a:pos x="396" y="112"/>
                  </a:cxn>
                  <a:cxn ang="0">
                    <a:pos x="388" y="148"/>
                  </a:cxn>
                  <a:cxn ang="0">
                    <a:pos x="378" y="180"/>
                  </a:cxn>
                  <a:cxn ang="0">
                    <a:pos x="380" y="202"/>
                  </a:cxn>
                  <a:cxn ang="0">
                    <a:pos x="386" y="220"/>
                  </a:cxn>
                  <a:cxn ang="0">
                    <a:pos x="386" y="234"/>
                  </a:cxn>
                  <a:cxn ang="0">
                    <a:pos x="374" y="252"/>
                  </a:cxn>
                  <a:cxn ang="0">
                    <a:pos x="358" y="270"/>
                  </a:cxn>
                  <a:cxn ang="0">
                    <a:pos x="354" y="284"/>
                  </a:cxn>
                  <a:cxn ang="0">
                    <a:pos x="352" y="300"/>
                  </a:cxn>
                  <a:cxn ang="0">
                    <a:pos x="320" y="336"/>
                  </a:cxn>
                  <a:cxn ang="0">
                    <a:pos x="290" y="362"/>
                  </a:cxn>
                  <a:cxn ang="0">
                    <a:pos x="234" y="358"/>
                  </a:cxn>
                  <a:cxn ang="0">
                    <a:pos x="222" y="354"/>
                  </a:cxn>
                  <a:cxn ang="0">
                    <a:pos x="202" y="350"/>
                  </a:cxn>
                  <a:cxn ang="0">
                    <a:pos x="180" y="336"/>
                  </a:cxn>
                  <a:cxn ang="0">
                    <a:pos x="164" y="324"/>
                  </a:cxn>
                  <a:cxn ang="0">
                    <a:pos x="136" y="314"/>
                  </a:cxn>
                  <a:cxn ang="0">
                    <a:pos x="124" y="306"/>
                  </a:cxn>
                  <a:cxn ang="0">
                    <a:pos x="120" y="294"/>
                  </a:cxn>
                  <a:cxn ang="0">
                    <a:pos x="120" y="272"/>
                  </a:cxn>
                  <a:cxn ang="0">
                    <a:pos x="118" y="260"/>
                  </a:cxn>
                  <a:cxn ang="0">
                    <a:pos x="108" y="252"/>
                  </a:cxn>
                  <a:cxn ang="0">
                    <a:pos x="100" y="242"/>
                  </a:cxn>
                  <a:cxn ang="0">
                    <a:pos x="92" y="232"/>
                  </a:cxn>
                  <a:cxn ang="0">
                    <a:pos x="70" y="222"/>
                  </a:cxn>
                  <a:cxn ang="0">
                    <a:pos x="48" y="212"/>
                  </a:cxn>
                  <a:cxn ang="0">
                    <a:pos x="40" y="202"/>
                  </a:cxn>
                  <a:cxn ang="0">
                    <a:pos x="32" y="178"/>
                  </a:cxn>
                  <a:cxn ang="0">
                    <a:pos x="16" y="154"/>
                  </a:cxn>
                  <a:cxn ang="0">
                    <a:pos x="4" y="140"/>
                  </a:cxn>
                  <a:cxn ang="0">
                    <a:pos x="2" y="120"/>
                  </a:cxn>
                </a:cxnLst>
                <a:rect l="0" t="0" r="r" b="b"/>
                <a:pathLst>
                  <a:path w="398" h="362">
                    <a:moveTo>
                      <a:pt x="0" y="120"/>
                    </a:moveTo>
                    <a:lnTo>
                      <a:pt x="18" y="122"/>
                    </a:lnTo>
                    <a:lnTo>
                      <a:pt x="36" y="128"/>
                    </a:lnTo>
                    <a:lnTo>
                      <a:pt x="54" y="132"/>
                    </a:lnTo>
                    <a:lnTo>
                      <a:pt x="70" y="134"/>
                    </a:lnTo>
                    <a:lnTo>
                      <a:pt x="80" y="132"/>
                    </a:lnTo>
                    <a:lnTo>
                      <a:pt x="88" y="128"/>
                    </a:lnTo>
                    <a:lnTo>
                      <a:pt x="96" y="122"/>
                    </a:lnTo>
                    <a:lnTo>
                      <a:pt x="104" y="114"/>
                    </a:lnTo>
                    <a:lnTo>
                      <a:pt x="116" y="96"/>
                    </a:lnTo>
                    <a:lnTo>
                      <a:pt x="126" y="80"/>
                    </a:lnTo>
                    <a:lnTo>
                      <a:pt x="130" y="74"/>
                    </a:lnTo>
                    <a:lnTo>
                      <a:pt x="136" y="70"/>
                    </a:lnTo>
                    <a:lnTo>
                      <a:pt x="148" y="64"/>
                    </a:lnTo>
                    <a:lnTo>
                      <a:pt x="178" y="54"/>
                    </a:lnTo>
                    <a:lnTo>
                      <a:pt x="180" y="52"/>
                    </a:lnTo>
                    <a:lnTo>
                      <a:pt x="182" y="50"/>
                    </a:lnTo>
                    <a:lnTo>
                      <a:pt x="184" y="44"/>
                    </a:lnTo>
                    <a:lnTo>
                      <a:pt x="184" y="38"/>
                    </a:lnTo>
                    <a:lnTo>
                      <a:pt x="186" y="32"/>
                    </a:lnTo>
                    <a:lnTo>
                      <a:pt x="192" y="24"/>
                    </a:lnTo>
                    <a:lnTo>
                      <a:pt x="198" y="18"/>
                    </a:lnTo>
                    <a:lnTo>
                      <a:pt x="206" y="12"/>
                    </a:lnTo>
                    <a:lnTo>
                      <a:pt x="214" y="8"/>
                    </a:lnTo>
                    <a:lnTo>
                      <a:pt x="232" y="2"/>
                    </a:lnTo>
                    <a:lnTo>
                      <a:pt x="252" y="0"/>
                    </a:lnTo>
                    <a:lnTo>
                      <a:pt x="260" y="2"/>
                    </a:lnTo>
                    <a:lnTo>
                      <a:pt x="264" y="2"/>
                    </a:lnTo>
                    <a:lnTo>
                      <a:pt x="268" y="0"/>
                    </a:lnTo>
                    <a:lnTo>
                      <a:pt x="268" y="26"/>
                    </a:lnTo>
                    <a:lnTo>
                      <a:pt x="314" y="26"/>
                    </a:lnTo>
                    <a:lnTo>
                      <a:pt x="316" y="32"/>
                    </a:lnTo>
                    <a:lnTo>
                      <a:pt x="322" y="36"/>
                    </a:lnTo>
                    <a:lnTo>
                      <a:pt x="332" y="44"/>
                    </a:lnTo>
                    <a:lnTo>
                      <a:pt x="360" y="54"/>
                    </a:lnTo>
                    <a:lnTo>
                      <a:pt x="374" y="62"/>
                    </a:lnTo>
                    <a:lnTo>
                      <a:pt x="386" y="70"/>
                    </a:lnTo>
                    <a:lnTo>
                      <a:pt x="392" y="76"/>
                    </a:lnTo>
                    <a:lnTo>
                      <a:pt x="394" y="82"/>
                    </a:lnTo>
                    <a:lnTo>
                      <a:pt x="396" y="90"/>
                    </a:lnTo>
                    <a:lnTo>
                      <a:pt x="398" y="98"/>
                    </a:lnTo>
                    <a:lnTo>
                      <a:pt x="396" y="112"/>
                    </a:lnTo>
                    <a:lnTo>
                      <a:pt x="394" y="124"/>
                    </a:lnTo>
                    <a:lnTo>
                      <a:pt x="388" y="148"/>
                    </a:lnTo>
                    <a:lnTo>
                      <a:pt x="380" y="170"/>
                    </a:lnTo>
                    <a:lnTo>
                      <a:pt x="378" y="180"/>
                    </a:lnTo>
                    <a:lnTo>
                      <a:pt x="378" y="190"/>
                    </a:lnTo>
                    <a:lnTo>
                      <a:pt x="380" y="202"/>
                    </a:lnTo>
                    <a:lnTo>
                      <a:pt x="382" y="210"/>
                    </a:lnTo>
                    <a:lnTo>
                      <a:pt x="386" y="220"/>
                    </a:lnTo>
                    <a:lnTo>
                      <a:pt x="388" y="228"/>
                    </a:lnTo>
                    <a:lnTo>
                      <a:pt x="386" y="234"/>
                    </a:lnTo>
                    <a:lnTo>
                      <a:pt x="384" y="240"/>
                    </a:lnTo>
                    <a:lnTo>
                      <a:pt x="374" y="252"/>
                    </a:lnTo>
                    <a:lnTo>
                      <a:pt x="364" y="266"/>
                    </a:lnTo>
                    <a:lnTo>
                      <a:pt x="358" y="270"/>
                    </a:lnTo>
                    <a:lnTo>
                      <a:pt x="356" y="276"/>
                    </a:lnTo>
                    <a:lnTo>
                      <a:pt x="354" y="284"/>
                    </a:lnTo>
                    <a:lnTo>
                      <a:pt x="354" y="292"/>
                    </a:lnTo>
                    <a:lnTo>
                      <a:pt x="352" y="300"/>
                    </a:lnTo>
                    <a:lnTo>
                      <a:pt x="350" y="306"/>
                    </a:lnTo>
                    <a:lnTo>
                      <a:pt x="320" y="336"/>
                    </a:lnTo>
                    <a:lnTo>
                      <a:pt x="300" y="354"/>
                    </a:lnTo>
                    <a:lnTo>
                      <a:pt x="290" y="362"/>
                    </a:lnTo>
                    <a:lnTo>
                      <a:pt x="238" y="362"/>
                    </a:lnTo>
                    <a:lnTo>
                      <a:pt x="234" y="358"/>
                    </a:lnTo>
                    <a:lnTo>
                      <a:pt x="230" y="356"/>
                    </a:lnTo>
                    <a:lnTo>
                      <a:pt x="222" y="354"/>
                    </a:lnTo>
                    <a:lnTo>
                      <a:pt x="212" y="352"/>
                    </a:lnTo>
                    <a:lnTo>
                      <a:pt x="202" y="350"/>
                    </a:lnTo>
                    <a:lnTo>
                      <a:pt x="190" y="344"/>
                    </a:lnTo>
                    <a:lnTo>
                      <a:pt x="180" y="336"/>
                    </a:lnTo>
                    <a:lnTo>
                      <a:pt x="170" y="326"/>
                    </a:lnTo>
                    <a:lnTo>
                      <a:pt x="164" y="324"/>
                    </a:lnTo>
                    <a:lnTo>
                      <a:pt x="156" y="320"/>
                    </a:lnTo>
                    <a:lnTo>
                      <a:pt x="136" y="314"/>
                    </a:lnTo>
                    <a:lnTo>
                      <a:pt x="126" y="308"/>
                    </a:lnTo>
                    <a:lnTo>
                      <a:pt x="124" y="306"/>
                    </a:lnTo>
                    <a:lnTo>
                      <a:pt x="122" y="302"/>
                    </a:lnTo>
                    <a:lnTo>
                      <a:pt x="120" y="294"/>
                    </a:lnTo>
                    <a:lnTo>
                      <a:pt x="120" y="286"/>
                    </a:lnTo>
                    <a:lnTo>
                      <a:pt x="120" y="272"/>
                    </a:lnTo>
                    <a:lnTo>
                      <a:pt x="120" y="266"/>
                    </a:lnTo>
                    <a:lnTo>
                      <a:pt x="118" y="260"/>
                    </a:lnTo>
                    <a:lnTo>
                      <a:pt x="114" y="256"/>
                    </a:lnTo>
                    <a:lnTo>
                      <a:pt x="108" y="252"/>
                    </a:lnTo>
                    <a:lnTo>
                      <a:pt x="102" y="248"/>
                    </a:lnTo>
                    <a:lnTo>
                      <a:pt x="100" y="242"/>
                    </a:lnTo>
                    <a:lnTo>
                      <a:pt x="96" y="236"/>
                    </a:lnTo>
                    <a:lnTo>
                      <a:pt x="92" y="232"/>
                    </a:lnTo>
                    <a:lnTo>
                      <a:pt x="82" y="226"/>
                    </a:lnTo>
                    <a:lnTo>
                      <a:pt x="70" y="222"/>
                    </a:lnTo>
                    <a:lnTo>
                      <a:pt x="58" y="216"/>
                    </a:lnTo>
                    <a:lnTo>
                      <a:pt x="48" y="212"/>
                    </a:lnTo>
                    <a:lnTo>
                      <a:pt x="42" y="208"/>
                    </a:lnTo>
                    <a:lnTo>
                      <a:pt x="40" y="202"/>
                    </a:lnTo>
                    <a:lnTo>
                      <a:pt x="36" y="188"/>
                    </a:lnTo>
                    <a:lnTo>
                      <a:pt x="32" y="178"/>
                    </a:lnTo>
                    <a:lnTo>
                      <a:pt x="28" y="170"/>
                    </a:lnTo>
                    <a:lnTo>
                      <a:pt x="16" y="154"/>
                    </a:lnTo>
                    <a:lnTo>
                      <a:pt x="10" y="148"/>
                    </a:lnTo>
                    <a:lnTo>
                      <a:pt x="4" y="140"/>
                    </a:lnTo>
                    <a:lnTo>
                      <a:pt x="2" y="130"/>
                    </a:lnTo>
                    <a:lnTo>
                      <a:pt x="2" y="120"/>
                    </a:lnTo>
                    <a:lnTo>
                      <a:pt x="0" y="120"/>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19" name="Malawi">
                <a:extLst>
                  <a:ext uri="{FF2B5EF4-FFF2-40B4-BE49-F238E27FC236}">
                    <a16:creationId xmlns="" xmlns:a16="http://schemas.microsoft.com/office/drawing/2014/main" id="{751431AC-7B33-441D-9355-DBB336237D07}"/>
                  </a:ext>
                </a:extLst>
              </p:cNvPr>
              <p:cNvSpPr>
                <a:spLocks/>
              </p:cNvSpPr>
              <p:nvPr/>
            </p:nvSpPr>
            <p:spPr bwMode="auto">
              <a:xfrm>
                <a:off x="5970588" y="4257675"/>
                <a:ext cx="247650" cy="622300"/>
              </a:xfrm>
              <a:custGeom>
                <a:avLst/>
                <a:gdLst/>
                <a:ahLst/>
                <a:cxnLst>
                  <a:cxn ang="0">
                    <a:pos x="146" y="272"/>
                  </a:cxn>
                  <a:cxn ang="0">
                    <a:pos x="156" y="294"/>
                  </a:cxn>
                  <a:cxn ang="0">
                    <a:pos x="152" y="300"/>
                  </a:cxn>
                  <a:cxn ang="0">
                    <a:pos x="154" y="336"/>
                  </a:cxn>
                  <a:cxn ang="0">
                    <a:pos x="146" y="350"/>
                  </a:cxn>
                  <a:cxn ang="0">
                    <a:pos x="120" y="364"/>
                  </a:cxn>
                  <a:cxn ang="0">
                    <a:pos x="120" y="374"/>
                  </a:cxn>
                  <a:cxn ang="0">
                    <a:pos x="118" y="390"/>
                  </a:cxn>
                  <a:cxn ang="0">
                    <a:pos x="112" y="390"/>
                  </a:cxn>
                  <a:cxn ang="0">
                    <a:pos x="88" y="360"/>
                  </a:cxn>
                  <a:cxn ang="0">
                    <a:pos x="86" y="342"/>
                  </a:cxn>
                  <a:cxn ang="0">
                    <a:pos x="98" y="312"/>
                  </a:cxn>
                  <a:cxn ang="0">
                    <a:pos x="100" y="286"/>
                  </a:cxn>
                  <a:cxn ang="0">
                    <a:pos x="86" y="262"/>
                  </a:cxn>
                  <a:cxn ang="0">
                    <a:pos x="68" y="260"/>
                  </a:cxn>
                  <a:cxn ang="0">
                    <a:pos x="52" y="268"/>
                  </a:cxn>
                  <a:cxn ang="0">
                    <a:pos x="40" y="256"/>
                  </a:cxn>
                  <a:cxn ang="0">
                    <a:pos x="20" y="236"/>
                  </a:cxn>
                  <a:cxn ang="0">
                    <a:pos x="4" y="230"/>
                  </a:cxn>
                  <a:cxn ang="0">
                    <a:pos x="2" y="214"/>
                  </a:cxn>
                  <a:cxn ang="0">
                    <a:pos x="14" y="204"/>
                  </a:cxn>
                  <a:cxn ang="0">
                    <a:pos x="28" y="174"/>
                  </a:cxn>
                  <a:cxn ang="0">
                    <a:pos x="32" y="156"/>
                  </a:cxn>
                  <a:cxn ang="0">
                    <a:pos x="42" y="140"/>
                  </a:cxn>
                  <a:cxn ang="0">
                    <a:pos x="36" y="116"/>
                  </a:cxn>
                  <a:cxn ang="0">
                    <a:pos x="36" y="98"/>
                  </a:cxn>
                  <a:cxn ang="0">
                    <a:pos x="40" y="78"/>
                  </a:cxn>
                  <a:cxn ang="0">
                    <a:pos x="52" y="60"/>
                  </a:cxn>
                  <a:cxn ang="0">
                    <a:pos x="50" y="42"/>
                  </a:cxn>
                  <a:cxn ang="0">
                    <a:pos x="38" y="8"/>
                  </a:cxn>
                  <a:cxn ang="0">
                    <a:pos x="44" y="2"/>
                  </a:cxn>
                  <a:cxn ang="0">
                    <a:pos x="74" y="2"/>
                  </a:cxn>
                  <a:cxn ang="0">
                    <a:pos x="82" y="38"/>
                  </a:cxn>
                  <a:cxn ang="0">
                    <a:pos x="86" y="44"/>
                  </a:cxn>
                  <a:cxn ang="0">
                    <a:pos x="92" y="108"/>
                  </a:cxn>
                  <a:cxn ang="0">
                    <a:pos x="78" y="150"/>
                  </a:cxn>
                  <a:cxn ang="0">
                    <a:pos x="80" y="164"/>
                  </a:cxn>
                  <a:cxn ang="0">
                    <a:pos x="86" y="200"/>
                  </a:cxn>
                  <a:cxn ang="0">
                    <a:pos x="94" y="224"/>
                  </a:cxn>
                  <a:cxn ang="0">
                    <a:pos x="100" y="232"/>
                  </a:cxn>
                  <a:cxn ang="0">
                    <a:pos x="98" y="250"/>
                  </a:cxn>
                  <a:cxn ang="0">
                    <a:pos x="108" y="258"/>
                  </a:cxn>
                  <a:cxn ang="0">
                    <a:pos x="128" y="258"/>
                  </a:cxn>
                  <a:cxn ang="0">
                    <a:pos x="128" y="250"/>
                  </a:cxn>
                </a:cxnLst>
                <a:rect l="0" t="0" r="r" b="b"/>
                <a:pathLst>
                  <a:path w="156" h="392">
                    <a:moveTo>
                      <a:pt x="128" y="256"/>
                    </a:moveTo>
                    <a:lnTo>
                      <a:pt x="136" y="262"/>
                    </a:lnTo>
                    <a:lnTo>
                      <a:pt x="146" y="272"/>
                    </a:lnTo>
                    <a:lnTo>
                      <a:pt x="154" y="282"/>
                    </a:lnTo>
                    <a:lnTo>
                      <a:pt x="156" y="288"/>
                    </a:lnTo>
                    <a:lnTo>
                      <a:pt x="156" y="294"/>
                    </a:lnTo>
                    <a:lnTo>
                      <a:pt x="156" y="296"/>
                    </a:lnTo>
                    <a:lnTo>
                      <a:pt x="154" y="298"/>
                    </a:lnTo>
                    <a:lnTo>
                      <a:pt x="152" y="300"/>
                    </a:lnTo>
                    <a:lnTo>
                      <a:pt x="150" y="304"/>
                    </a:lnTo>
                    <a:lnTo>
                      <a:pt x="154" y="326"/>
                    </a:lnTo>
                    <a:lnTo>
                      <a:pt x="154" y="336"/>
                    </a:lnTo>
                    <a:lnTo>
                      <a:pt x="152" y="346"/>
                    </a:lnTo>
                    <a:lnTo>
                      <a:pt x="150" y="348"/>
                    </a:lnTo>
                    <a:lnTo>
                      <a:pt x="146" y="350"/>
                    </a:lnTo>
                    <a:lnTo>
                      <a:pt x="138" y="350"/>
                    </a:lnTo>
                    <a:lnTo>
                      <a:pt x="128" y="358"/>
                    </a:lnTo>
                    <a:lnTo>
                      <a:pt x="120" y="364"/>
                    </a:lnTo>
                    <a:lnTo>
                      <a:pt x="116" y="368"/>
                    </a:lnTo>
                    <a:lnTo>
                      <a:pt x="118" y="372"/>
                    </a:lnTo>
                    <a:lnTo>
                      <a:pt x="120" y="374"/>
                    </a:lnTo>
                    <a:lnTo>
                      <a:pt x="118" y="380"/>
                    </a:lnTo>
                    <a:lnTo>
                      <a:pt x="116" y="384"/>
                    </a:lnTo>
                    <a:lnTo>
                      <a:pt x="118" y="390"/>
                    </a:lnTo>
                    <a:lnTo>
                      <a:pt x="118" y="392"/>
                    </a:lnTo>
                    <a:lnTo>
                      <a:pt x="116" y="392"/>
                    </a:lnTo>
                    <a:lnTo>
                      <a:pt x="112" y="390"/>
                    </a:lnTo>
                    <a:lnTo>
                      <a:pt x="108" y="386"/>
                    </a:lnTo>
                    <a:lnTo>
                      <a:pt x="98" y="374"/>
                    </a:lnTo>
                    <a:lnTo>
                      <a:pt x="88" y="360"/>
                    </a:lnTo>
                    <a:lnTo>
                      <a:pt x="86" y="354"/>
                    </a:lnTo>
                    <a:lnTo>
                      <a:pt x="84" y="348"/>
                    </a:lnTo>
                    <a:lnTo>
                      <a:pt x="86" y="342"/>
                    </a:lnTo>
                    <a:lnTo>
                      <a:pt x="88" y="336"/>
                    </a:lnTo>
                    <a:lnTo>
                      <a:pt x="92" y="324"/>
                    </a:lnTo>
                    <a:lnTo>
                      <a:pt x="98" y="312"/>
                    </a:lnTo>
                    <a:lnTo>
                      <a:pt x="100" y="306"/>
                    </a:lnTo>
                    <a:lnTo>
                      <a:pt x="100" y="300"/>
                    </a:lnTo>
                    <a:lnTo>
                      <a:pt x="100" y="286"/>
                    </a:lnTo>
                    <a:lnTo>
                      <a:pt x="94" y="272"/>
                    </a:lnTo>
                    <a:lnTo>
                      <a:pt x="90" y="266"/>
                    </a:lnTo>
                    <a:lnTo>
                      <a:pt x="86" y="262"/>
                    </a:lnTo>
                    <a:lnTo>
                      <a:pt x="80" y="258"/>
                    </a:lnTo>
                    <a:lnTo>
                      <a:pt x="74" y="258"/>
                    </a:lnTo>
                    <a:lnTo>
                      <a:pt x="68" y="260"/>
                    </a:lnTo>
                    <a:lnTo>
                      <a:pt x="64" y="264"/>
                    </a:lnTo>
                    <a:lnTo>
                      <a:pt x="58" y="266"/>
                    </a:lnTo>
                    <a:lnTo>
                      <a:pt x="52" y="268"/>
                    </a:lnTo>
                    <a:lnTo>
                      <a:pt x="50" y="268"/>
                    </a:lnTo>
                    <a:lnTo>
                      <a:pt x="46" y="264"/>
                    </a:lnTo>
                    <a:lnTo>
                      <a:pt x="40" y="256"/>
                    </a:lnTo>
                    <a:lnTo>
                      <a:pt x="30" y="240"/>
                    </a:lnTo>
                    <a:lnTo>
                      <a:pt x="26" y="238"/>
                    </a:lnTo>
                    <a:lnTo>
                      <a:pt x="20" y="236"/>
                    </a:lnTo>
                    <a:lnTo>
                      <a:pt x="10" y="234"/>
                    </a:lnTo>
                    <a:lnTo>
                      <a:pt x="6" y="232"/>
                    </a:lnTo>
                    <a:lnTo>
                      <a:pt x="4" y="230"/>
                    </a:lnTo>
                    <a:lnTo>
                      <a:pt x="0" y="226"/>
                    </a:lnTo>
                    <a:lnTo>
                      <a:pt x="0" y="220"/>
                    </a:lnTo>
                    <a:lnTo>
                      <a:pt x="2" y="214"/>
                    </a:lnTo>
                    <a:lnTo>
                      <a:pt x="6" y="212"/>
                    </a:lnTo>
                    <a:lnTo>
                      <a:pt x="10" y="208"/>
                    </a:lnTo>
                    <a:lnTo>
                      <a:pt x="14" y="204"/>
                    </a:lnTo>
                    <a:lnTo>
                      <a:pt x="20" y="192"/>
                    </a:lnTo>
                    <a:lnTo>
                      <a:pt x="26" y="182"/>
                    </a:lnTo>
                    <a:lnTo>
                      <a:pt x="28" y="174"/>
                    </a:lnTo>
                    <a:lnTo>
                      <a:pt x="28" y="168"/>
                    </a:lnTo>
                    <a:lnTo>
                      <a:pt x="28" y="162"/>
                    </a:lnTo>
                    <a:lnTo>
                      <a:pt x="32" y="156"/>
                    </a:lnTo>
                    <a:lnTo>
                      <a:pt x="38" y="148"/>
                    </a:lnTo>
                    <a:lnTo>
                      <a:pt x="40" y="144"/>
                    </a:lnTo>
                    <a:lnTo>
                      <a:pt x="42" y="140"/>
                    </a:lnTo>
                    <a:lnTo>
                      <a:pt x="40" y="130"/>
                    </a:lnTo>
                    <a:lnTo>
                      <a:pt x="38" y="124"/>
                    </a:lnTo>
                    <a:lnTo>
                      <a:pt x="36" y="116"/>
                    </a:lnTo>
                    <a:lnTo>
                      <a:pt x="34" y="108"/>
                    </a:lnTo>
                    <a:lnTo>
                      <a:pt x="36" y="102"/>
                    </a:lnTo>
                    <a:lnTo>
                      <a:pt x="36" y="98"/>
                    </a:lnTo>
                    <a:lnTo>
                      <a:pt x="38" y="88"/>
                    </a:lnTo>
                    <a:lnTo>
                      <a:pt x="40" y="84"/>
                    </a:lnTo>
                    <a:lnTo>
                      <a:pt x="40" y="78"/>
                    </a:lnTo>
                    <a:lnTo>
                      <a:pt x="46" y="72"/>
                    </a:lnTo>
                    <a:lnTo>
                      <a:pt x="50" y="64"/>
                    </a:lnTo>
                    <a:lnTo>
                      <a:pt x="52" y="60"/>
                    </a:lnTo>
                    <a:lnTo>
                      <a:pt x="52" y="54"/>
                    </a:lnTo>
                    <a:lnTo>
                      <a:pt x="52" y="48"/>
                    </a:lnTo>
                    <a:lnTo>
                      <a:pt x="50" y="42"/>
                    </a:lnTo>
                    <a:lnTo>
                      <a:pt x="44" y="28"/>
                    </a:lnTo>
                    <a:lnTo>
                      <a:pt x="40" y="14"/>
                    </a:lnTo>
                    <a:lnTo>
                      <a:pt x="38" y="8"/>
                    </a:lnTo>
                    <a:lnTo>
                      <a:pt x="36" y="2"/>
                    </a:lnTo>
                    <a:lnTo>
                      <a:pt x="34" y="0"/>
                    </a:lnTo>
                    <a:lnTo>
                      <a:pt x="44" y="2"/>
                    </a:lnTo>
                    <a:lnTo>
                      <a:pt x="52" y="4"/>
                    </a:lnTo>
                    <a:lnTo>
                      <a:pt x="62" y="4"/>
                    </a:lnTo>
                    <a:lnTo>
                      <a:pt x="74" y="2"/>
                    </a:lnTo>
                    <a:lnTo>
                      <a:pt x="76" y="20"/>
                    </a:lnTo>
                    <a:lnTo>
                      <a:pt x="80" y="34"/>
                    </a:lnTo>
                    <a:lnTo>
                      <a:pt x="82" y="38"/>
                    </a:lnTo>
                    <a:lnTo>
                      <a:pt x="82" y="40"/>
                    </a:lnTo>
                    <a:lnTo>
                      <a:pt x="84" y="42"/>
                    </a:lnTo>
                    <a:lnTo>
                      <a:pt x="86" y="44"/>
                    </a:lnTo>
                    <a:lnTo>
                      <a:pt x="90" y="48"/>
                    </a:lnTo>
                    <a:lnTo>
                      <a:pt x="92" y="50"/>
                    </a:lnTo>
                    <a:lnTo>
                      <a:pt x="92" y="108"/>
                    </a:lnTo>
                    <a:lnTo>
                      <a:pt x="86" y="132"/>
                    </a:lnTo>
                    <a:lnTo>
                      <a:pt x="80" y="146"/>
                    </a:lnTo>
                    <a:lnTo>
                      <a:pt x="78" y="150"/>
                    </a:lnTo>
                    <a:lnTo>
                      <a:pt x="74" y="152"/>
                    </a:lnTo>
                    <a:lnTo>
                      <a:pt x="76" y="160"/>
                    </a:lnTo>
                    <a:lnTo>
                      <a:pt x="80" y="164"/>
                    </a:lnTo>
                    <a:lnTo>
                      <a:pt x="84" y="170"/>
                    </a:lnTo>
                    <a:lnTo>
                      <a:pt x="86" y="178"/>
                    </a:lnTo>
                    <a:lnTo>
                      <a:pt x="86" y="200"/>
                    </a:lnTo>
                    <a:lnTo>
                      <a:pt x="90" y="210"/>
                    </a:lnTo>
                    <a:lnTo>
                      <a:pt x="92" y="220"/>
                    </a:lnTo>
                    <a:lnTo>
                      <a:pt x="94" y="224"/>
                    </a:lnTo>
                    <a:lnTo>
                      <a:pt x="98" y="226"/>
                    </a:lnTo>
                    <a:lnTo>
                      <a:pt x="100" y="228"/>
                    </a:lnTo>
                    <a:lnTo>
                      <a:pt x="100" y="232"/>
                    </a:lnTo>
                    <a:lnTo>
                      <a:pt x="98" y="238"/>
                    </a:lnTo>
                    <a:lnTo>
                      <a:pt x="96" y="244"/>
                    </a:lnTo>
                    <a:lnTo>
                      <a:pt x="98" y="250"/>
                    </a:lnTo>
                    <a:lnTo>
                      <a:pt x="100" y="254"/>
                    </a:lnTo>
                    <a:lnTo>
                      <a:pt x="104" y="256"/>
                    </a:lnTo>
                    <a:lnTo>
                      <a:pt x="108" y="258"/>
                    </a:lnTo>
                    <a:lnTo>
                      <a:pt x="110" y="254"/>
                    </a:lnTo>
                    <a:lnTo>
                      <a:pt x="112" y="248"/>
                    </a:lnTo>
                    <a:lnTo>
                      <a:pt x="128" y="258"/>
                    </a:lnTo>
                    <a:lnTo>
                      <a:pt x="126" y="254"/>
                    </a:lnTo>
                    <a:lnTo>
                      <a:pt x="128" y="252"/>
                    </a:lnTo>
                    <a:lnTo>
                      <a:pt x="128" y="250"/>
                    </a:lnTo>
                    <a:lnTo>
                      <a:pt x="128" y="246"/>
                    </a:lnTo>
                    <a:lnTo>
                      <a:pt x="128" y="256"/>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20" name="Mozambique">
                <a:extLst>
                  <a:ext uri="{FF2B5EF4-FFF2-40B4-BE49-F238E27FC236}">
                    <a16:creationId xmlns="" xmlns:a16="http://schemas.microsoft.com/office/drawing/2014/main" id="{7C8F1328-FF57-4E3E-87D1-0C99CB4A1211}"/>
                  </a:ext>
                </a:extLst>
              </p:cNvPr>
              <p:cNvSpPr>
                <a:spLocks/>
              </p:cNvSpPr>
              <p:nvPr/>
            </p:nvSpPr>
            <p:spPr bwMode="auto">
              <a:xfrm>
                <a:off x="5748338" y="4318000"/>
                <a:ext cx="901700" cy="1425575"/>
              </a:xfrm>
              <a:custGeom>
                <a:avLst/>
                <a:gdLst/>
                <a:ahLst/>
                <a:cxnLst>
                  <a:cxn ang="0">
                    <a:pos x="294" y="244"/>
                  </a:cxn>
                  <a:cxn ang="0">
                    <a:pos x="294" y="260"/>
                  </a:cxn>
                  <a:cxn ang="0">
                    <a:pos x="294" y="298"/>
                  </a:cxn>
                  <a:cxn ang="0">
                    <a:pos x="278" y="312"/>
                  </a:cxn>
                  <a:cxn ang="0">
                    <a:pos x="258" y="334"/>
                  </a:cxn>
                  <a:cxn ang="0">
                    <a:pos x="258" y="352"/>
                  </a:cxn>
                  <a:cxn ang="0">
                    <a:pos x="248" y="348"/>
                  </a:cxn>
                  <a:cxn ang="0">
                    <a:pos x="224" y="310"/>
                  </a:cxn>
                  <a:cxn ang="0">
                    <a:pos x="238" y="274"/>
                  </a:cxn>
                  <a:cxn ang="0">
                    <a:pos x="234" y="234"/>
                  </a:cxn>
                  <a:cxn ang="0">
                    <a:pos x="214" y="220"/>
                  </a:cxn>
                  <a:cxn ang="0">
                    <a:pos x="192" y="230"/>
                  </a:cxn>
                  <a:cxn ang="0">
                    <a:pos x="170" y="202"/>
                  </a:cxn>
                  <a:cxn ang="0">
                    <a:pos x="28" y="248"/>
                  </a:cxn>
                  <a:cxn ang="0">
                    <a:pos x="0" y="266"/>
                  </a:cxn>
                  <a:cxn ang="0">
                    <a:pos x="12" y="292"/>
                  </a:cxn>
                  <a:cxn ang="0">
                    <a:pos x="66" y="328"/>
                  </a:cxn>
                  <a:cxn ang="0">
                    <a:pos x="130" y="362"/>
                  </a:cxn>
                  <a:cxn ang="0">
                    <a:pos x="142" y="390"/>
                  </a:cxn>
                  <a:cxn ang="0">
                    <a:pos x="124" y="462"/>
                  </a:cxn>
                  <a:cxn ang="0">
                    <a:pos x="126" y="502"/>
                  </a:cxn>
                  <a:cxn ang="0">
                    <a:pos x="128" y="532"/>
                  </a:cxn>
                  <a:cxn ang="0">
                    <a:pos x="100" y="568"/>
                  </a:cxn>
                  <a:cxn ang="0">
                    <a:pos x="94" y="598"/>
                  </a:cxn>
                  <a:cxn ang="0">
                    <a:pos x="36" y="666"/>
                  </a:cxn>
                  <a:cxn ang="0">
                    <a:pos x="48" y="718"/>
                  </a:cxn>
                  <a:cxn ang="0">
                    <a:pos x="60" y="784"/>
                  </a:cxn>
                  <a:cxn ang="0">
                    <a:pos x="52" y="840"/>
                  </a:cxn>
                  <a:cxn ang="0">
                    <a:pos x="58" y="870"/>
                  </a:cxn>
                  <a:cxn ang="0">
                    <a:pos x="70" y="896"/>
                  </a:cxn>
                  <a:cxn ang="0">
                    <a:pos x="96" y="894"/>
                  </a:cxn>
                  <a:cxn ang="0">
                    <a:pos x="108" y="862"/>
                  </a:cxn>
                  <a:cxn ang="0">
                    <a:pos x="96" y="846"/>
                  </a:cxn>
                  <a:cxn ang="0">
                    <a:pos x="134" y="812"/>
                  </a:cxn>
                  <a:cxn ang="0">
                    <a:pos x="216" y="780"/>
                  </a:cxn>
                  <a:cxn ang="0">
                    <a:pos x="248" y="750"/>
                  </a:cxn>
                  <a:cxn ang="0">
                    <a:pos x="248" y="710"/>
                  </a:cxn>
                  <a:cxn ang="0">
                    <a:pos x="254" y="670"/>
                  </a:cxn>
                  <a:cxn ang="0">
                    <a:pos x="248" y="624"/>
                  </a:cxn>
                  <a:cxn ang="0">
                    <a:pos x="242" y="580"/>
                  </a:cxn>
                  <a:cxn ang="0">
                    <a:pos x="226" y="558"/>
                  </a:cxn>
                  <a:cxn ang="0">
                    <a:pos x="232" y="526"/>
                  </a:cxn>
                  <a:cxn ang="0">
                    <a:pos x="262" y="504"/>
                  </a:cxn>
                  <a:cxn ang="0">
                    <a:pos x="336" y="448"/>
                  </a:cxn>
                  <a:cxn ang="0">
                    <a:pos x="420" y="386"/>
                  </a:cxn>
                  <a:cxn ang="0">
                    <a:pos x="502" y="344"/>
                  </a:cxn>
                  <a:cxn ang="0">
                    <a:pos x="528" y="312"/>
                  </a:cxn>
                  <a:cxn ang="0">
                    <a:pos x="568" y="252"/>
                  </a:cxn>
                  <a:cxn ang="0">
                    <a:pos x="560" y="208"/>
                  </a:cxn>
                  <a:cxn ang="0">
                    <a:pos x="562" y="150"/>
                  </a:cxn>
                  <a:cxn ang="0">
                    <a:pos x="554" y="92"/>
                  </a:cxn>
                  <a:cxn ang="0">
                    <a:pos x="560" y="42"/>
                  </a:cxn>
                  <a:cxn ang="0">
                    <a:pos x="552" y="4"/>
                  </a:cxn>
                  <a:cxn ang="0">
                    <a:pos x="520" y="26"/>
                  </a:cxn>
                  <a:cxn ang="0">
                    <a:pos x="462" y="48"/>
                  </a:cxn>
                  <a:cxn ang="0">
                    <a:pos x="416" y="54"/>
                  </a:cxn>
                  <a:cxn ang="0">
                    <a:pos x="368" y="72"/>
                  </a:cxn>
                  <a:cxn ang="0">
                    <a:pos x="314" y="58"/>
                  </a:cxn>
                  <a:cxn ang="0">
                    <a:pos x="260" y="70"/>
                  </a:cxn>
                  <a:cxn ang="0">
                    <a:pos x="258" y="96"/>
                  </a:cxn>
                  <a:cxn ang="0">
                    <a:pos x="250" y="124"/>
                  </a:cxn>
                  <a:cxn ang="0">
                    <a:pos x="254" y="182"/>
                  </a:cxn>
                  <a:cxn ang="0">
                    <a:pos x="268" y="208"/>
                  </a:cxn>
                </a:cxnLst>
                <a:rect l="0" t="0" r="r" b="b"/>
                <a:pathLst>
                  <a:path w="568" h="898">
                    <a:moveTo>
                      <a:pt x="268" y="218"/>
                    </a:moveTo>
                    <a:lnTo>
                      <a:pt x="276" y="224"/>
                    </a:lnTo>
                    <a:lnTo>
                      <a:pt x="286" y="234"/>
                    </a:lnTo>
                    <a:lnTo>
                      <a:pt x="294" y="244"/>
                    </a:lnTo>
                    <a:lnTo>
                      <a:pt x="296" y="250"/>
                    </a:lnTo>
                    <a:lnTo>
                      <a:pt x="296" y="256"/>
                    </a:lnTo>
                    <a:lnTo>
                      <a:pt x="296" y="258"/>
                    </a:lnTo>
                    <a:lnTo>
                      <a:pt x="294" y="260"/>
                    </a:lnTo>
                    <a:lnTo>
                      <a:pt x="292" y="262"/>
                    </a:lnTo>
                    <a:lnTo>
                      <a:pt x="290" y="266"/>
                    </a:lnTo>
                    <a:lnTo>
                      <a:pt x="294" y="288"/>
                    </a:lnTo>
                    <a:lnTo>
                      <a:pt x="294" y="298"/>
                    </a:lnTo>
                    <a:lnTo>
                      <a:pt x="292" y="308"/>
                    </a:lnTo>
                    <a:lnTo>
                      <a:pt x="290" y="310"/>
                    </a:lnTo>
                    <a:lnTo>
                      <a:pt x="286" y="312"/>
                    </a:lnTo>
                    <a:lnTo>
                      <a:pt x="278" y="312"/>
                    </a:lnTo>
                    <a:lnTo>
                      <a:pt x="268" y="320"/>
                    </a:lnTo>
                    <a:lnTo>
                      <a:pt x="260" y="326"/>
                    </a:lnTo>
                    <a:lnTo>
                      <a:pt x="256" y="330"/>
                    </a:lnTo>
                    <a:lnTo>
                      <a:pt x="258" y="334"/>
                    </a:lnTo>
                    <a:lnTo>
                      <a:pt x="260" y="336"/>
                    </a:lnTo>
                    <a:lnTo>
                      <a:pt x="258" y="342"/>
                    </a:lnTo>
                    <a:lnTo>
                      <a:pt x="256" y="346"/>
                    </a:lnTo>
                    <a:lnTo>
                      <a:pt x="258" y="352"/>
                    </a:lnTo>
                    <a:lnTo>
                      <a:pt x="258" y="354"/>
                    </a:lnTo>
                    <a:lnTo>
                      <a:pt x="256" y="354"/>
                    </a:lnTo>
                    <a:lnTo>
                      <a:pt x="252" y="352"/>
                    </a:lnTo>
                    <a:lnTo>
                      <a:pt x="248" y="348"/>
                    </a:lnTo>
                    <a:lnTo>
                      <a:pt x="238" y="336"/>
                    </a:lnTo>
                    <a:lnTo>
                      <a:pt x="228" y="322"/>
                    </a:lnTo>
                    <a:lnTo>
                      <a:pt x="226" y="316"/>
                    </a:lnTo>
                    <a:lnTo>
                      <a:pt x="224" y="310"/>
                    </a:lnTo>
                    <a:lnTo>
                      <a:pt x="226" y="304"/>
                    </a:lnTo>
                    <a:lnTo>
                      <a:pt x="228" y="298"/>
                    </a:lnTo>
                    <a:lnTo>
                      <a:pt x="232" y="286"/>
                    </a:lnTo>
                    <a:lnTo>
                      <a:pt x="238" y="274"/>
                    </a:lnTo>
                    <a:lnTo>
                      <a:pt x="240" y="268"/>
                    </a:lnTo>
                    <a:lnTo>
                      <a:pt x="240" y="262"/>
                    </a:lnTo>
                    <a:lnTo>
                      <a:pt x="240" y="248"/>
                    </a:lnTo>
                    <a:lnTo>
                      <a:pt x="234" y="234"/>
                    </a:lnTo>
                    <a:lnTo>
                      <a:pt x="230" y="228"/>
                    </a:lnTo>
                    <a:lnTo>
                      <a:pt x="226" y="224"/>
                    </a:lnTo>
                    <a:lnTo>
                      <a:pt x="220" y="220"/>
                    </a:lnTo>
                    <a:lnTo>
                      <a:pt x="214" y="220"/>
                    </a:lnTo>
                    <a:lnTo>
                      <a:pt x="208" y="222"/>
                    </a:lnTo>
                    <a:lnTo>
                      <a:pt x="204" y="226"/>
                    </a:lnTo>
                    <a:lnTo>
                      <a:pt x="198" y="228"/>
                    </a:lnTo>
                    <a:lnTo>
                      <a:pt x="192" y="230"/>
                    </a:lnTo>
                    <a:lnTo>
                      <a:pt x="190" y="230"/>
                    </a:lnTo>
                    <a:lnTo>
                      <a:pt x="186" y="226"/>
                    </a:lnTo>
                    <a:lnTo>
                      <a:pt x="180" y="218"/>
                    </a:lnTo>
                    <a:lnTo>
                      <a:pt x="170" y="202"/>
                    </a:lnTo>
                    <a:lnTo>
                      <a:pt x="128" y="216"/>
                    </a:lnTo>
                    <a:lnTo>
                      <a:pt x="84" y="230"/>
                    </a:lnTo>
                    <a:lnTo>
                      <a:pt x="56" y="238"/>
                    </a:lnTo>
                    <a:lnTo>
                      <a:pt x="28" y="248"/>
                    </a:lnTo>
                    <a:lnTo>
                      <a:pt x="16" y="254"/>
                    </a:lnTo>
                    <a:lnTo>
                      <a:pt x="8" y="258"/>
                    </a:lnTo>
                    <a:lnTo>
                      <a:pt x="0" y="258"/>
                    </a:lnTo>
                    <a:lnTo>
                      <a:pt x="0" y="266"/>
                    </a:lnTo>
                    <a:lnTo>
                      <a:pt x="4" y="274"/>
                    </a:lnTo>
                    <a:lnTo>
                      <a:pt x="6" y="282"/>
                    </a:lnTo>
                    <a:lnTo>
                      <a:pt x="6" y="294"/>
                    </a:lnTo>
                    <a:lnTo>
                      <a:pt x="12" y="292"/>
                    </a:lnTo>
                    <a:lnTo>
                      <a:pt x="12" y="318"/>
                    </a:lnTo>
                    <a:lnTo>
                      <a:pt x="58" y="318"/>
                    </a:lnTo>
                    <a:lnTo>
                      <a:pt x="60" y="324"/>
                    </a:lnTo>
                    <a:lnTo>
                      <a:pt x="66" y="328"/>
                    </a:lnTo>
                    <a:lnTo>
                      <a:pt x="76" y="336"/>
                    </a:lnTo>
                    <a:lnTo>
                      <a:pt x="104" y="346"/>
                    </a:lnTo>
                    <a:lnTo>
                      <a:pt x="118" y="354"/>
                    </a:lnTo>
                    <a:lnTo>
                      <a:pt x="130" y="362"/>
                    </a:lnTo>
                    <a:lnTo>
                      <a:pt x="136" y="368"/>
                    </a:lnTo>
                    <a:lnTo>
                      <a:pt x="138" y="374"/>
                    </a:lnTo>
                    <a:lnTo>
                      <a:pt x="140" y="382"/>
                    </a:lnTo>
                    <a:lnTo>
                      <a:pt x="142" y="390"/>
                    </a:lnTo>
                    <a:lnTo>
                      <a:pt x="140" y="404"/>
                    </a:lnTo>
                    <a:lnTo>
                      <a:pt x="138" y="416"/>
                    </a:lnTo>
                    <a:lnTo>
                      <a:pt x="132" y="440"/>
                    </a:lnTo>
                    <a:lnTo>
                      <a:pt x="124" y="462"/>
                    </a:lnTo>
                    <a:lnTo>
                      <a:pt x="122" y="472"/>
                    </a:lnTo>
                    <a:lnTo>
                      <a:pt x="122" y="482"/>
                    </a:lnTo>
                    <a:lnTo>
                      <a:pt x="124" y="494"/>
                    </a:lnTo>
                    <a:lnTo>
                      <a:pt x="126" y="502"/>
                    </a:lnTo>
                    <a:lnTo>
                      <a:pt x="130" y="512"/>
                    </a:lnTo>
                    <a:lnTo>
                      <a:pt x="132" y="520"/>
                    </a:lnTo>
                    <a:lnTo>
                      <a:pt x="130" y="526"/>
                    </a:lnTo>
                    <a:lnTo>
                      <a:pt x="128" y="532"/>
                    </a:lnTo>
                    <a:lnTo>
                      <a:pt x="118" y="544"/>
                    </a:lnTo>
                    <a:lnTo>
                      <a:pt x="108" y="558"/>
                    </a:lnTo>
                    <a:lnTo>
                      <a:pt x="102" y="562"/>
                    </a:lnTo>
                    <a:lnTo>
                      <a:pt x="100" y="568"/>
                    </a:lnTo>
                    <a:lnTo>
                      <a:pt x="98" y="576"/>
                    </a:lnTo>
                    <a:lnTo>
                      <a:pt x="98" y="584"/>
                    </a:lnTo>
                    <a:lnTo>
                      <a:pt x="96" y="592"/>
                    </a:lnTo>
                    <a:lnTo>
                      <a:pt x="94" y="598"/>
                    </a:lnTo>
                    <a:lnTo>
                      <a:pt x="64" y="628"/>
                    </a:lnTo>
                    <a:lnTo>
                      <a:pt x="44" y="646"/>
                    </a:lnTo>
                    <a:lnTo>
                      <a:pt x="34" y="654"/>
                    </a:lnTo>
                    <a:lnTo>
                      <a:pt x="36" y="666"/>
                    </a:lnTo>
                    <a:lnTo>
                      <a:pt x="38" y="676"/>
                    </a:lnTo>
                    <a:lnTo>
                      <a:pt x="42" y="698"/>
                    </a:lnTo>
                    <a:lnTo>
                      <a:pt x="42" y="708"/>
                    </a:lnTo>
                    <a:lnTo>
                      <a:pt x="48" y="718"/>
                    </a:lnTo>
                    <a:lnTo>
                      <a:pt x="54" y="732"/>
                    </a:lnTo>
                    <a:lnTo>
                      <a:pt x="60" y="746"/>
                    </a:lnTo>
                    <a:lnTo>
                      <a:pt x="60" y="762"/>
                    </a:lnTo>
                    <a:lnTo>
                      <a:pt x="60" y="784"/>
                    </a:lnTo>
                    <a:lnTo>
                      <a:pt x="60" y="796"/>
                    </a:lnTo>
                    <a:lnTo>
                      <a:pt x="56" y="808"/>
                    </a:lnTo>
                    <a:lnTo>
                      <a:pt x="56" y="836"/>
                    </a:lnTo>
                    <a:lnTo>
                      <a:pt x="52" y="840"/>
                    </a:lnTo>
                    <a:lnTo>
                      <a:pt x="56" y="848"/>
                    </a:lnTo>
                    <a:lnTo>
                      <a:pt x="58" y="852"/>
                    </a:lnTo>
                    <a:lnTo>
                      <a:pt x="58" y="856"/>
                    </a:lnTo>
                    <a:lnTo>
                      <a:pt x="58" y="870"/>
                    </a:lnTo>
                    <a:lnTo>
                      <a:pt x="60" y="882"/>
                    </a:lnTo>
                    <a:lnTo>
                      <a:pt x="62" y="890"/>
                    </a:lnTo>
                    <a:lnTo>
                      <a:pt x="66" y="894"/>
                    </a:lnTo>
                    <a:lnTo>
                      <a:pt x="70" y="896"/>
                    </a:lnTo>
                    <a:lnTo>
                      <a:pt x="74" y="898"/>
                    </a:lnTo>
                    <a:lnTo>
                      <a:pt x="82" y="898"/>
                    </a:lnTo>
                    <a:lnTo>
                      <a:pt x="90" y="898"/>
                    </a:lnTo>
                    <a:lnTo>
                      <a:pt x="96" y="894"/>
                    </a:lnTo>
                    <a:lnTo>
                      <a:pt x="100" y="890"/>
                    </a:lnTo>
                    <a:lnTo>
                      <a:pt x="102" y="886"/>
                    </a:lnTo>
                    <a:lnTo>
                      <a:pt x="104" y="874"/>
                    </a:lnTo>
                    <a:lnTo>
                      <a:pt x="108" y="862"/>
                    </a:lnTo>
                    <a:lnTo>
                      <a:pt x="100" y="860"/>
                    </a:lnTo>
                    <a:lnTo>
                      <a:pt x="98" y="856"/>
                    </a:lnTo>
                    <a:lnTo>
                      <a:pt x="96" y="852"/>
                    </a:lnTo>
                    <a:lnTo>
                      <a:pt x="96" y="846"/>
                    </a:lnTo>
                    <a:lnTo>
                      <a:pt x="98" y="842"/>
                    </a:lnTo>
                    <a:lnTo>
                      <a:pt x="104" y="834"/>
                    </a:lnTo>
                    <a:lnTo>
                      <a:pt x="120" y="822"/>
                    </a:lnTo>
                    <a:lnTo>
                      <a:pt x="134" y="812"/>
                    </a:lnTo>
                    <a:lnTo>
                      <a:pt x="148" y="806"/>
                    </a:lnTo>
                    <a:lnTo>
                      <a:pt x="180" y="794"/>
                    </a:lnTo>
                    <a:lnTo>
                      <a:pt x="198" y="790"/>
                    </a:lnTo>
                    <a:lnTo>
                      <a:pt x="216" y="780"/>
                    </a:lnTo>
                    <a:lnTo>
                      <a:pt x="230" y="770"/>
                    </a:lnTo>
                    <a:lnTo>
                      <a:pt x="242" y="760"/>
                    </a:lnTo>
                    <a:lnTo>
                      <a:pt x="246" y="754"/>
                    </a:lnTo>
                    <a:lnTo>
                      <a:pt x="248" y="750"/>
                    </a:lnTo>
                    <a:lnTo>
                      <a:pt x="248" y="744"/>
                    </a:lnTo>
                    <a:lnTo>
                      <a:pt x="248" y="734"/>
                    </a:lnTo>
                    <a:lnTo>
                      <a:pt x="246" y="720"/>
                    </a:lnTo>
                    <a:lnTo>
                      <a:pt x="248" y="710"/>
                    </a:lnTo>
                    <a:lnTo>
                      <a:pt x="250" y="702"/>
                    </a:lnTo>
                    <a:lnTo>
                      <a:pt x="252" y="692"/>
                    </a:lnTo>
                    <a:lnTo>
                      <a:pt x="252" y="680"/>
                    </a:lnTo>
                    <a:lnTo>
                      <a:pt x="254" y="670"/>
                    </a:lnTo>
                    <a:lnTo>
                      <a:pt x="256" y="658"/>
                    </a:lnTo>
                    <a:lnTo>
                      <a:pt x="256" y="650"/>
                    </a:lnTo>
                    <a:lnTo>
                      <a:pt x="248" y="650"/>
                    </a:lnTo>
                    <a:lnTo>
                      <a:pt x="248" y="624"/>
                    </a:lnTo>
                    <a:lnTo>
                      <a:pt x="244" y="616"/>
                    </a:lnTo>
                    <a:lnTo>
                      <a:pt x="242" y="606"/>
                    </a:lnTo>
                    <a:lnTo>
                      <a:pt x="242" y="586"/>
                    </a:lnTo>
                    <a:lnTo>
                      <a:pt x="242" y="580"/>
                    </a:lnTo>
                    <a:lnTo>
                      <a:pt x="240" y="576"/>
                    </a:lnTo>
                    <a:lnTo>
                      <a:pt x="234" y="570"/>
                    </a:lnTo>
                    <a:lnTo>
                      <a:pt x="228" y="562"/>
                    </a:lnTo>
                    <a:lnTo>
                      <a:pt x="226" y="558"/>
                    </a:lnTo>
                    <a:lnTo>
                      <a:pt x="226" y="554"/>
                    </a:lnTo>
                    <a:lnTo>
                      <a:pt x="226" y="548"/>
                    </a:lnTo>
                    <a:lnTo>
                      <a:pt x="230" y="530"/>
                    </a:lnTo>
                    <a:lnTo>
                      <a:pt x="232" y="526"/>
                    </a:lnTo>
                    <a:lnTo>
                      <a:pt x="238" y="522"/>
                    </a:lnTo>
                    <a:lnTo>
                      <a:pt x="246" y="518"/>
                    </a:lnTo>
                    <a:lnTo>
                      <a:pt x="252" y="512"/>
                    </a:lnTo>
                    <a:lnTo>
                      <a:pt x="262" y="504"/>
                    </a:lnTo>
                    <a:lnTo>
                      <a:pt x="274" y="494"/>
                    </a:lnTo>
                    <a:lnTo>
                      <a:pt x="296" y="480"/>
                    </a:lnTo>
                    <a:lnTo>
                      <a:pt x="318" y="464"/>
                    </a:lnTo>
                    <a:lnTo>
                      <a:pt x="336" y="448"/>
                    </a:lnTo>
                    <a:lnTo>
                      <a:pt x="376" y="412"/>
                    </a:lnTo>
                    <a:lnTo>
                      <a:pt x="384" y="404"/>
                    </a:lnTo>
                    <a:lnTo>
                      <a:pt x="394" y="396"/>
                    </a:lnTo>
                    <a:lnTo>
                      <a:pt x="420" y="386"/>
                    </a:lnTo>
                    <a:lnTo>
                      <a:pt x="446" y="374"/>
                    </a:lnTo>
                    <a:lnTo>
                      <a:pt x="470" y="364"/>
                    </a:lnTo>
                    <a:lnTo>
                      <a:pt x="490" y="352"/>
                    </a:lnTo>
                    <a:lnTo>
                      <a:pt x="502" y="344"/>
                    </a:lnTo>
                    <a:lnTo>
                      <a:pt x="508" y="340"/>
                    </a:lnTo>
                    <a:lnTo>
                      <a:pt x="514" y="328"/>
                    </a:lnTo>
                    <a:lnTo>
                      <a:pt x="520" y="320"/>
                    </a:lnTo>
                    <a:lnTo>
                      <a:pt x="528" y="312"/>
                    </a:lnTo>
                    <a:lnTo>
                      <a:pt x="538" y="306"/>
                    </a:lnTo>
                    <a:lnTo>
                      <a:pt x="558" y="278"/>
                    </a:lnTo>
                    <a:lnTo>
                      <a:pt x="564" y="260"/>
                    </a:lnTo>
                    <a:lnTo>
                      <a:pt x="568" y="252"/>
                    </a:lnTo>
                    <a:lnTo>
                      <a:pt x="568" y="242"/>
                    </a:lnTo>
                    <a:lnTo>
                      <a:pt x="566" y="232"/>
                    </a:lnTo>
                    <a:lnTo>
                      <a:pt x="562" y="220"/>
                    </a:lnTo>
                    <a:lnTo>
                      <a:pt x="560" y="208"/>
                    </a:lnTo>
                    <a:lnTo>
                      <a:pt x="558" y="194"/>
                    </a:lnTo>
                    <a:lnTo>
                      <a:pt x="560" y="174"/>
                    </a:lnTo>
                    <a:lnTo>
                      <a:pt x="562" y="162"/>
                    </a:lnTo>
                    <a:lnTo>
                      <a:pt x="562" y="150"/>
                    </a:lnTo>
                    <a:lnTo>
                      <a:pt x="560" y="134"/>
                    </a:lnTo>
                    <a:lnTo>
                      <a:pt x="558" y="122"/>
                    </a:lnTo>
                    <a:lnTo>
                      <a:pt x="556" y="108"/>
                    </a:lnTo>
                    <a:lnTo>
                      <a:pt x="554" y="92"/>
                    </a:lnTo>
                    <a:lnTo>
                      <a:pt x="556" y="78"/>
                    </a:lnTo>
                    <a:lnTo>
                      <a:pt x="558" y="66"/>
                    </a:lnTo>
                    <a:lnTo>
                      <a:pt x="560" y="54"/>
                    </a:lnTo>
                    <a:lnTo>
                      <a:pt x="560" y="42"/>
                    </a:lnTo>
                    <a:lnTo>
                      <a:pt x="560" y="20"/>
                    </a:lnTo>
                    <a:lnTo>
                      <a:pt x="558" y="16"/>
                    </a:lnTo>
                    <a:lnTo>
                      <a:pt x="554" y="10"/>
                    </a:lnTo>
                    <a:lnTo>
                      <a:pt x="552" y="4"/>
                    </a:lnTo>
                    <a:lnTo>
                      <a:pt x="548" y="0"/>
                    </a:lnTo>
                    <a:lnTo>
                      <a:pt x="542" y="10"/>
                    </a:lnTo>
                    <a:lnTo>
                      <a:pt x="532" y="18"/>
                    </a:lnTo>
                    <a:lnTo>
                      <a:pt x="520" y="26"/>
                    </a:lnTo>
                    <a:lnTo>
                      <a:pt x="506" y="34"/>
                    </a:lnTo>
                    <a:lnTo>
                      <a:pt x="492" y="40"/>
                    </a:lnTo>
                    <a:lnTo>
                      <a:pt x="476" y="46"/>
                    </a:lnTo>
                    <a:lnTo>
                      <a:pt x="462" y="48"/>
                    </a:lnTo>
                    <a:lnTo>
                      <a:pt x="450" y="50"/>
                    </a:lnTo>
                    <a:lnTo>
                      <a:pt x="430" y="50"/>
                    </a:lnTo>
                    <a:lnTo>
                      <a:pt x="422" y="50"/>
                    </a:lnTo>
                    <a:lnTo>
                      <a:pt x="416" y="54"/>
                    </a:lnTo>
                    <a:lnTo>
                      <a:pt x="402" y="60"/>
                    </a:lnTo>
                    <a:lnTo>
                      <a:pt x="388" y="68"/>
                    </a:lnTo>
                    <a:lnTo>
                      <a:pt x="380" y="70"/>
                    </a:lnTo>
                    <a:lnTo>
                      <a:pt x="368" y="72"/>
                    </a:lnTo>
                    <a:lnTo>
                      <a:pt x="348" y="70"/>
                    </a:lnTo>
                    <a:lnTo>
                      <a:pt x="330" y="66"/>
                    </a:lnTo>
                    <a:lnTo>
                      <a:pt x="320" y="60"/>
                    </a:lnTo>
                    <a:lnTo>
                      <a:pt x="314" y="58"/>
                    </a:lnTo>
                    <a:lnTo>
                      <a:pt x="308" y="56"/>
                    </a:lnTo>
                    <a:lnTo>
                      <a:pt x="298" y="58"/>
                    </a:lnTo>
                    <a:lnTo>
                      <a:pt x="286" y="62"/>
                    </a:lnTo>
                    <a:lnTo>
                      <a:pt x="260" y="70"/>
                    </a:lnTo>
                    <a:lnTo>
                      <a:pt x="264" y="74"/>
                    </a:lnTo>
                    <a:lnTo>
                      <a:pt x="264" y="80"/>
                    </a:lnTo>
                    <a:lnTo>
                      <a:pt x="262" y="88"/>
                    </a:lnTo>
                    <a:lnTo>
                      <a:pt x="258" y="96"/>
                    </a:lnTo>
                    <a:lnTo>
                      <a:pt x="254" y="102"/>
                    </a:lnTo>
                    <a:lnTo>
                      <a:pt x="250" y="108"/>
                    </a:lnTo>
                    <a:lnTo>
                      <a:pt x="250" y="116"/>
                    </a:lnTo>
                    <a:lnTo>
                      <a:pt x="250" y="124"/>
                    </a:lnTo>
                    <a:lnTo>
                      <a:pt x="252" y="138"/>
                    </a:lnTo>
                    <a:lnTo>
                      <a:pt x="252" y="168"/>
                    </a:lnTo>
                    <a:lnTo>
                      <a:pt x="252" y="176"/>
                    </a:lnTo>
                    <a:lnTo>
                      <a:pt x="254" y="182"/>
                    </a:lnTo>
                    <a:lnTo>
                      <a:pt x="260" y="190"/>
                    </a:lnTo>
                    <a:lnTo>
                      <a:pt x="266" y="198"/>
                    </a:lnTo>
                    <a:lnTo>
                      <a:pt x="268" y="202"/>
                    </a:lnTo>
                    <a:lnTo>
                      <a:pt x="268" y="208"/>
                    </a:lnTo>
                    <a:lnTo>
                      <a:pt x="268" y="21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21" name="Swaziland">
                <a:extLst>
                  <a:ext uri="{FF2B5EF4-FFF2-40B4-BE49-F238E27FC236}">
                    <a16:creationId xmlns="" xmlns:a16="http://schemas.microsoft.com/office/drawing/2014/main" id="{31743B23-9A5B-438A-9AFC-488C40B1BE30}"/>
                  </a:ext>
                </a:extLst>
              </p:cNvPr>
              <p:cNvSpPr>
                <a:spLocks/>
              </p:cNvSpPr>
              <p:nvPr/>
            </p:nvSpPr>
            <p:spPr bwMode="auto">
              <a:xfrm>
                <a:off x="5732463" y="5638800"/>
                <a:ext cx="120650" cy="139700"/>
              </a:xfrm>
              <a:custGeom>
                <a:avLst/>
                <a:gdLst/>
                <a:ahLst/>
                <a:cxnLst>
                  <a:cxn ang="0">
                    <a:pos x="66" y="4"/>
                  </a:cxn>
                  <a:cxn ang="0">
                    <a:pos x="62" y="8"/>
                  </a:cxn>
                  <a:cxn ang="0">
                    <a:pos x="66" y="16"/>
                  </a:cxn>
                  <a:cxn ang="0">
                    <a:pos x="68" y="20"/>
                  </a:cxn>
                  <a:cxn ang="0">
                    <a:pos x="68" y="24"/>
                  </a:cxn>
                  <a:cxn ang="0">
                    <a:pos x="68" y="38"/>
                  </a:cxn>
                  <a:cxn ang="0">
                    <a:pos x="70" y="52"/>
                  </a:cxn>
                  <a:cxn ang="0">
                    <a:pos x="72" y="58"/>
                  </a:cxn>
                  <a:cxn ang="0">
                    <a:pos x="76" y="62"/>
                  </a:cxn>
                  <a:cxn ang="0">
                    <a:pos x="66" y="78"/>
                  </a:cxn>
                  <a:cxn ang="0">
                    <a:pos x="58" y="86"/>
                  </a:cxn>
                  <a:cxn ang="0">
                    <a:pos x="52" y="88"/>
                  </a:cxn>
                  <a:cxn ang="0">
                    <a:pos x="46" y="88"/>
                  </a:cxn>
                  <a:cxn ang="0">
                    <a:pos x="30" y="86"/>
                  </a:cxn>
                  <a:cxn ang="0">
                    <a:pos x="22" y="84"/>
                  </a:cxn>
                  <a:cxn ang="0">
                    <a:pos x="14" y="80"/>
                  </a:cxn>
                  <a:cxn ang="0">
                    <a:pos x="10" y="76"/>
                  </a:cxn>
                  <a:cxn ang="0">
                    <a:pos x="4" y="70"/>
                  </a:cxn>
                  <a:cxn ang="0">
                    <a:pos x="2" y="64"/>
                  </a:cxn>
                  <a:cxn ang="0">
                    <a:pos x="0" y="56"/>
                  </a:cxn>
                  <a:cxn ang="0">
                    <a:pos x="2" y="48"/>
                  </a:cxn>
                  <a:cxn ang="0">
                    <a:pos x="4" y="40"/>
                  </a:cxn>
                  <a:cxn ang="0">
                    <a:pos x="14" y="22"/>
                  </a:cxn>
                  <a:cxn ang="0">
                    <a:pos x="20" y="14"/>
                  </a:cxn>
                  <a:cxn ang="0">
                    <a:pos x="26" y="6"/>
                  </a:cxn>
                  <a:cxn ang="0">
                    <a:pos x="34" y="2"/>
                  </a:cxn>
                  <a:cxn ang="0">
                    <a:pos x="40" y="0"/>
                  </a:cxn>
                  <a:cxn ang="0">
                    <a:pos x="46" y="2"/>
                  </a:cxn>
                  <a:cxn ang="0">
                    <a:pos x="50" y="6"/>
                  </a:cxn>
                  <a:cxn ang="0">
                    <a:pos x="56" y="8"/>
                  </a:cxn>
                  <a:cxn ang="0">
                    <a:pos x="62" y="10"/>
                  </a:cxn>
                  <a:cxn ang="0">
                    <a:pos x="66" y="4"/>
                  </a:cxn>
                </a:cxnLst>
                <a:rect l="0" t="0" r="r" b="b"/>
                <a:pathLst>
                  <a:path w="76" h="88">
                    <a:moveTo>
                      <a:pt x="66" y="4"/>
                    </a:moveTo>
                    <a:lnTo>
                      <a:pt x="62" y="8"/>
                    </a:lnTo>
                    <a:lnTo>
                      <a:pt x="66" y="16"/>
                    </a:lnTo>
                    <a:lnTo>
                      <a:pt x="68" y="20"/>
                    </a:lnTo>
                    <a:lnTo>
                      <a:pt x="68" y="24"/>
                    </a:lnTo>
                    <a:lnTo>
                      <a:pt x="68" y="38"/>
                    </a:lnTo>
                    <a:lnTo>
                      <a:pt x="70" y="52"/>
                    </a:lnTo>
                    <a:lnTo>
                      <a:pt x="72" y="58"/>
                    </a:lnTo>
                    <a:lnTo>
                      <a:pt x="76" y="62"/>
                    </a:lnTo>
                    <a:lnTo>
                      <a:pt x="66" y="78"/>
                    </a:lnTo>
                    <a:lnTo>
                      <a:pt x="58" y="86"/>
                    </a:lnTo>
                    <a:lnTo>
                      <a:pt x="52" y="88"/>
                    </a:lnTo>
                    <a:lnTo>
                      <a:pt x="46" y="88"/>
                    </a:lnTo>
                    <a:lnTo>
                      <a:pt x="30" y="86"/>
                    </a:lnTo>
                    <a:lnTo>
                      <a:pt x="22" y="84"/>
                    </a:lnTo>
                    <a:lnTo>
                      <a:pt x="14" y="80"/>
                    </a:lnTo>
                    <a:lnTo>
                      <a:pt x="10" y="76"/>
                    </a:lnTo>
                    <a:lnTo>
                      <a:pt x="4" y="70"/>
                    </a:lnTo>
                    <a:lnTo>
                      <a:pt x="2" y="64"/>
                    </a:lnTo>
                    <a:lnTo>
                      <a:pt x="0" y="56"/>
                    </a:lnTo>
                    <a:lnTo>
                      <a:pt x="2" y="48"/>
                    </a:lnTo>
                    <a:lnTo>
                      <a:pt x="4" y="40"/>
                    </a:lnTo>
                    <a:lnTo>
                      <a:pt x="14" y="22"/>
                    </a:lnTo>
                    <a:lnTo>
                      <a:pt x="20" y="14"/>
                    </a:lnTo>
                    <a:lnTo>
                      <a:pt x="26" y="6"/>
                    </a:lnTo>
                    <a:lnTo>
                      <a:pt x="34" y="2"/>
                    </a:lnTo>
                    <a:lnTo>
                      <a:pt x="40" y="0"/>
                    </a:lnTo>
                    <a:lnTo>
                      <a:pt x="46" y="2"/>
                    </a:lnTo>
                    <a:lnTo>
                      <a:pt x="50" y="6"/>
                    </a:lnTo>
                    <a:lnTo>
                      <a:pt x="56" y="8"/>
                    </a:lnTo>
                    <a:lnTo>
                      <a:pt x="62" y="10"/>
                    </a:lnTo>
                    <a:lnTo>
                      <a:pt x="66" y="4"/>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22" name="South Africa">
                <a:extLst>
                  <a:ext uri="{FF2B5EF4-FFF2-40B4-BE49-F238E27FC236}">
                    <a16:creationId xmlns="" xmlns:a16="http://schemas.microsoft.com/office/drawing/2014/main" id="{F0C2366F-6BD1-4E51-AD30-829374E4F6D7}"/>
                  </a:ext>
                </a:extLst>
              </p:cNvPr>
              <p:cNvSpPr>
                <a:spLocks/>
              </p:cNvSpPr>
              <p:nvPr/>
            </p:nvSpPr>
            <p:spPr bwMode="auto">
              <a:xfrm>
                <a:off x="4603750" y="5334000"/>
                <a:ext cx="1300163" cy="1041400"/>
              </a:xfrm>
              <a:custGeom>
                <a:avLst/>
                <a:gdLst/>
                <a:ahLst/>
                <a:cxnLst>
                  <a:cxn ang="0">
                    <a:pos x="757" y="194"/>
                  </a:cxn>
                  <a:cxn ang="0">
                    <a:pos x="731" y="206"/>
                  </a:cxn>
                  <a:cxn ang="0">
                    <a:pos x="711" y="248"/>
                  </a:cxn>
                  <a:cxn ang="0">
                    <a:pos x="725" y="272"/>
                  </a:cxn>
                  <a:cxn ang="0">
                    <a:pos x="763" y="280"/>
                  </a:cxn>
                  <a:cxn ang="0">
                    <a:pos x="793" y="258"/>
                  </a:cxn>
                  <a:cxn ang="0">
                    <a:pos x="811" y="274"/>
                  </a:cxn>
                  <a:cxn ang="0">
                    <a:pos x="785" y="342"/>
                  </a:cxn>
                  <a:cxn ang="0">
                    <a:pos x="749" y="368"/>
                  </a:cxn>
                  <a:cxn ang="0">
                    <a:pos x="727" y="394"/>
                  </a:cxn>
                  <a:cxn ang="0">
                    <a:pos x="699" y="428"/>
                  </a:cxn>
                  <a:cxn ang="0">
                    <a:pos x="653" y="486"/>
                  </a:cxn>
                  <a:cxn ang="0">
                    <a:pos x="599" y="530"/>
                  </a:cxn>
                  <a:cxn ang="0">
                    <a:pos x="511" y="596"/>
                  </a:cxn>
                  <a:cxn ang="0">
                    <a:pos x="445" y="606"/>
                  </a:cxn>
                  <a:cxn ang="0">
                    <a:pos x="401" y="624"/>
                  </a:cxn>
                  <a:cxn ang="0">
                    <a:pos x="315" y="620"/>
                  </a:cxn>
                  <a:cxn ang="0">
                    <a:pos x="253" y="636"/>
                  </a:cxn>
                  <a:cxn ang="0">
                    <a:pos x="203" y="636"/>
                  </a:cxn>
                  <a:cxn ang="0">
                    <a:pos x="165" y="656"/>
                  </a:cxn>
                  <a:cxn ang="0">
                    <a:pos x="131" y="644"/>
                  </a:cxn>
                  <a:cxn ang="0">
                    <a:pos x="107" y="628"/>
                  </a:cxn>
                  <a:cxn ang="0">
                    <a:pos x="91" y="620"/>
                  </a:cxn>
                  <a:cxn ang="0">
                    <a:pos x="87" y="608"/>
                  </a:cxn>
                  <a:cxn ang="0">
                    <a:pos x="77" y="580"/>
                  </a:cxn>
                  <a:cxn ang="0">
                    <a:pos x="65" y="556"/>
                  </a:cxn>
                  <a:cxn ang="0">
                    <a:pos x="83" y="534"/>
                  </a:cxn>
                  <a:cxn ang="0">
                    <a:pos x="73" y="484"/>
                  </a:cxn>
                  <a:cxn ang="0">
                    <a:pos x="27" y="420"/>
                  </a:cxn>
                  <a:cxn ang="0">
                    <a:pos x="4" y="350"/>
                  </a:cxn>
                  <a:cxn ang="0">
                    <a:pos x="10" y="318"/>
                  </a:cxn>
                  <a:cxn ang="0">
                    <a:pos x="31" y="308"/>
                  </a:cxn>
                  <a:cxn ang="0">
                    <a:pos x="47" y="332"/>
                  </a:cxn>
                  <a:cxn ang="0">
                    <a:pos x="85" y="350"/>
                  </a:cxn>
                  <a:cxn ang="0">
                    <a:pos x="137" y="348"/>
                  </a:cxn>
                  <a:cxn ang="0">
                    <a:pos x="175" y="328"/>
                  </a:cxn>
                  <a:cxn ang="0">
                    <a:pos x="193" y="156"/>
                  </a:cxn>
                  <a:cxn ang="0">
                    <a:pos x="213" y="192"/>
                  </a:cxn>
                  <a:cxn ang="0">
                    <a:pos x="207" y="226"/>
                  </a:cxn>
                  <a:cxn ang="0">
                    <a:pos x="213" y="242"/>
                  </a:cxn>
                  <a:cxn ang="0">
                    <a:pos x="251" y="246"/>
                  </a:cxn>
                  <a:cxn ang="0">
                    <a:pos x="295" y="220"/>
                  </a:cxn>
                  <a:cxn ang="0">
                    <a:pos x="319" y="182"/>
                  </a:cxn>
                  <a:cxn ang="0">
                    <a:pos x="339" y="168"/>
                  </a:cxn>
                  <a:cxn ang="0">
                    <a:pos x="367" y="184"/>
                  </a:cxn>
                  <a:cxn ang="0">
                    <a:pos x="455" y="184"/>
                  </a:cxn>
                  <a:cxn ang="0">
                    <a:pos x="479" y="142"/>
                  </a:cxn>
                  <a:cxn ang="0">
                    <a:pos x="495" y="136"/>
                  </a:cxn>
                  <a:cxn ang="0">
                    <a:pos x="523" y="112"/>
                  </a:cxn>
                  <a:cxn ang="0">
                    <a:pos x="553" y="76"/>
                  </a:cxn>
                  <a:cxn ang="0">
                    <a:pos x="581" y="46"/>
                  </a:cxn>
                  <a:cxn ang="0">
                    <a:pos x="613" y="26"/>
                  </a:cxn>
                  <a:cxn ang="0">
                    <a:pos x="667" y="0"/>
                  </a:cxn>
                  <a:cxn ang="0">
                    <a:pos x="699" y="10"/>
                  </a:cxn>
                  <a:cxn ang="0">
                    <a:pos x="759" y="36"/>
                  </a:cxn>
                  <a:cxn ang="0">
                    <a:pos x="775" y="92"/>
                  </a:cxn>
                  <a:cxn ang="0">
                    <a:pos x="781" y="156"/>
                  </a:cxn>
                </a:cxnLst>
                <a:rect l="0" t="0" r="r" b="b"/>
                <a:pathLst>
                  <a:path w="819" h="656">
                    <a:moveTo>
                      <a:pt x="773" y="202"/>
                    </a:moveTo>
                    <a:lnTo>
                      <a:pt x="767" y="200"/>
                    </a:lnTo>
                    <a:lnTo>
                      <a:pt x="761" y="198"/>
                    </a:lnTo>
                    <a:lnTo>
                      <a:pt x="757" y="194"/>
                    </a:lnTo>
                    <a:lnTo>
                      <a:pt x="751" y="192"/>
                    </a:lnTo>
                    <a:lnTo>
                      <a:pt x="745" y="194"/>
                    </a:lnTo>
                    <a:lnTo>
                      <a:pt x="737" y="198"/>
                    </a:lnTo>
                    <a:lnTo>
                      <a:pt x="731" y="206"/>
                    </a:lnTo>
                    <a:lnTo>
                      <a:pt x="725" y="214"/>
                    </a:lnTo>
                    <a:lnTo>
                      <a:pt x="715" y="232"/>
                    </a:lnTo>
                    <a:lnTo>
                      <a:pt x="713" y="240"/>
                    </a:lnTo>
                    <a:lnTo>
                      <a:pt x="711" y="248"/>
                    </a:lnTo>
                    <a:lnTo>
                      <a:pt x="713" y="256"/>
                    </a:lnTo>
                    <a:lnTo>
                      <a:pt x="715" y="262"/>
                    </a:lnTo>
                    <a:lnTo>
                      <a:pt x="721" y="268"/>
                    </a:lnTo>
                    <a:lnTo>
                      <a:pt x="725" y="272"/>
                    </a:lnTo>
                    <a:lnTo>
                      <a:pt x="733" y="276"/>
                    </a:lnTo>
                    <a:lnTo>
                      <a:pt x="741" y="278"/>
                    </a:lnTo>
                    <a:lnTo>
                      <a:pt x="757" y="280"/>
                    </a:lnTo>
                    <a:lnTo>
                      <a:pt x="763" y="280"/>
                    </a:lnTo>
                    <a:lnTo>
                      <a:pt x="769" y="278"/>
                    </a:lnTo>
                    <a:lnTo>
                      <a:pt x="777" y="270"/>
                    </a:lnTo>
                    <a:lnTo>
                      <a:pt x="787" y="254"/>
                    </a:lnTo>
                    <a:lnTo>
                      <a:pt x="793" y="258"/>
                    </a:lnTo>
                    <a:lnTo>
                      <a:pt x="803" y="258"/>
                    </a:lnTo>
                    <a:lnTo>
                      <a:pt x="813" y="256"/>
                    </a:lnTo>
                    <a:lnTo>
                      <a:pt x="819" y="252"/>
                    </a:lnTo>
                    <a:lnTo>
                      <a:pt x="811" y="274"/>
                    </a:lnTo>
                    <a:lnTo>
                      <a:pt x="805" y="296"/>
                    </a:lnTo>
                    <a:lnTo>
                      <a:pt x="797" y="320"/>
                    </a:lnTo>
                    <a:lnTo>
                      <a:pt x="793" y="330"/>
                    </a:lnTo>
                    <a:lnTo>
                      <a:pt x="785" y="342"/>
                    </a:lnTo>
                    <a:lnTo>
                      <a:pt x="779" y="348"/>
                    </a:lnTo>
                    <a:lnTo>
                      <a:pt x="771" y="354"/>
                    </a:lnTo>
                    <a:lnTo>
                      <a:pt x="755" y="364"/>
                    </a:lnTo>
                    <a:lnTo>
                      <a:pt x="749" y="368"/>
                    </a:lnTo>
                    <a:lnTo>
                      <a:pt x="745" y="374"/>
                    </a:lnTo>
                    <a:lnTo>
                      <a:pt x="741" y="380"/>
                    </a:lnTo>
                    <a:lnTo>
                      <a:pt x="735" y="384"/>
                    </a:lnTo>
                    <a:lnTo>
                      <a:pt x="727" y="394"/>
                    </a:lnTo>
                    <a:lnTo>
                      <a:pt x="717" y="406"/>
                    </a:lnTo>
                    <a:lnTo>
                      <a:pt x="713" y="412"/>
                    </a:lnTo>
                    <a:lnTo>
                      <a:pt x="709" y="418"/>
                    </a:lnTo>
                    <a:lnTo>
                      <a:pt x="699" y="428"/>
                    </a:lnTo>
                    <a:lnTo>
                      <a:pt x="691" y="438"/>
                    </a:lnTo>
                    <a:lnTo>
                      <a:pt x="683" y="448"/>
                    </a:lnTo>
                    <a:lnTo>
                      <a:pt x="667" y="468"/>
                    </a:lnTo>
                    <a:lnTo>
                      <a:pt x="653" y="486"/>
                    </a:lnTo>
                    <a:lnTo>
                      <a:pt x="643" y="494"/>
                    </a:lnTo>
                    <a:lnTo>
                      <a:pt x="633" y="500"/>
                    </a:lnTo>
                    <a:lnTo>
                      <a:pt x="615" y="516"/>
                    </a:lnTo>
                    <a:lnTo>
                      <a:pt x="599" y="530"/>
                    </a:lnTo>
                    <a:lnTo>
                      <a:pt x="563" y="556"/>
                    </a:lnTo>
                    <a:lnTo>
                      <a:pt x="543" y="572"/>
                    </a:lnTo>
                    <a:lnTo>
                      <a:pt x="523" y="588"/>
                    </a:lnTo>
                    <a:lnTo>
                      <a:pt x="511" y="596"/>
                    </a:lnTo>
                    <a:lnTo>
                      <a:pt x="501" y="600"/>
                    </a:lnTo>
                    <a:lnTo>
                      <a:pt x="487" y="604"/>
                    </a:lnTo>
                    <a:lnTo>
                      <a:pt x="471" y="606"/>
                    </a:lnTo>
                    <a:lnTo>
                      <a:pt x="445" y="606"/>
                    </a:lnTo>
                    <a:lnTo>
                      <a:pt x="439" y="606"/>
                    </a:lnTo>
                    <a:lnTo>
                      <a:pt x="431" y="610"/>
                    </a:lnTo>
                    <a:lnTo>
                      <a:pt x="415" y="616"/>
                    </a:lnTo>
                    <a:lnTo>
                      <a:pt x="401" y="624"/>
                    </a:lnTo>
                    <a:lnTo>
                      <a:pt x="393" y="626"/>
                    </a:lnTo>
                    <a:lnTo>
                      <a:pt x="385" y="628"/>
                    </a:lnTo>
                    <a:lnTo>
                      <a:pt x="339" y="616"/>
                    </a:lnTo>
                    <a:lnTo>
                      <a:pt x="315" y="620"/>
                    </a:lnTo>
                    <a:lnTo>
                      <a:pt x="291" y="620"/>
                    </a:lnTo>
                    <a:lnTo>
                      <a:pt x="277" y="622"/>
                    </a:lnTo>
                    <a:lnTo>
                      <a:pt x="269" y="626"/>
                    </a:lnTo>
                    <a:lnTo>
                      <a:pt x="253" y="636"/>
                    </a:lnTo>
                    <a:lnTo>
                      <a:pt x="243" y="636"/>
                    </a:lnTo>
                    <a:lnTo>
                      <a:pt x="231" y="636"/>
                    </a:lnTo>
                    <a:lnTo>
                      <a:pt x="209" y="636"/>
                    </a:lnTo>
                    <a:lnTo>
                      <a:pt x="203" y="636"/>
                    </a:lnTo>
                    <a:lnTo>
                      <a:pt x="197" y="640"/>
                    </a:lnTo>
                    <a:lnTo>
                      <a:pt x="185" y="646"/>
                    </a:lnTo>
                    <a:lnTo>
                      <a:pt x="171" y="652"/>
                    </a:lnTo>
                    <a:lnTo>
                      <a:pt x="165" y="656"/>
                    </a:lnTo>
                    <a:lnTo>
                      <a:pt x="157" y="656"/>
                    </a:lnTo>
                    <a:lnTo>
                      <a:pt x="149" y="656"/>
                    </a:lnTo>
                    <a:lnTo>
                      <a:pt x="143" y="652"/>
                    </a:lnTo>
                    <a:lnTo>
                      <a:pt x="131" y="644"/>
                    </a:lnTo>
                    <a:lnTo>
                      <a:pt x="123" y="634"/>
                    </a:lnTo>
                    <a:lnTo>
                      <a:pt x="117" y="632"/>
                    </a:lnTo>
                    <a:lnTo>
                      <a:pt x="111" y="630"/>
                    </a:lnTo>
                    <a:lnTo>
                      <a:pt x="107" y="628"/>
                    </a:lnTo>
                    <a:lnTo>
                      <a:pt x="103" y="624"/>
                    </a:lnTo>
                    <a:lnTo>
                      <a:pt x="99" y="620"/>
                    </a:lnTo>
                    <a:lnTo>
                      <a:pt x="95" y="618"/>
                    </a:lnTo>
                    <a:lnTo>
                      <a:pt x="91" y="620"/>
                    </a:lnTo>
                    <a:lnTo>
                      <a:pt x="89" y="622"/>
                    </a:lnTo>
                    <a:lnTo>
                      <a:pt x="83" y="628"/>
                    </a:lnTo>
                    <a:lnTo>
                      <a:pt x="83" y="614"/>
                    </a:lnTo>
                    <a:lnTo>
                      <a:pt x="87" y="608"/>
                    </a:lnTo>
                    <a:lnTo>
                      <a:pt x="89" y="600"/>
                    </a:lnTo>
                    <a:lnTo>
                      <a:pt x="89" y="594"/>
                    </a:lnTo>
                    <a:lnTo>
                      <a:pt x="85" y="588"/>
                    </a:lnTo>
                    <a:lnTo>
                      <a:pt x="77" y="580"/>
                    </a:lnTo>
                    <a:lnTo>
                      <a:pt x="69" y="572"/>
                    </a:lnTo>
                    <a:lnTo>
                      <a:pt x="67" y="566"/>
                    </a:lnTo>
                    <a:lnTo>
                      <a:pt x="65" y="560"/>
                    </a:lnTo>
                    <a:lnTo>
                      <a:pt x="65" y="556"/>
                    </a:lnTo>
                    <a:lnTo>
                      <a:pt x="67" y="552"/>
                    </a:lnTo>
                    <a:lnTo>
                      <a:pt x="73" y="546"/>
                    </a:lnTo>
                    <a:lnTo>
                      <a:pt x="81" y="538"/>
                    </a:lnTo>
                    <a:lnTo>
                      <a:pt x="83" y="534"/>
                    </a:lnTo>
                    <a:lnTo>
                      <a:pt x="83" y="528"/>
                    </a:lnTo>
                    <a:lnTo>
                      <a:pt x="81" y="504"/>
                    </a:lnTo>
                    <a:lnTo>
                      <a:pt x="79" y="494"/>
                    </a:lnTo>
                    <a:lnTo>
                      <a:pt x="73" y="484"/>
                    </a:lnTo>
                    <a:lnTo>
                      <a:pt x="59" y="468"/>
                    </a:lnTo>
                    <a:lnTo>
                      <a:pt x="45" y="450"/>
                    </a:lnTo>
                    <a:lnTo>
                      <a:pt x="33" y="432"/>
                    </a:lnTo>
                    <a:lnTo>
                      <a:pt x="27" y="420"/>
                    </a:lnTo>
                    <a:lnTo>
                      <a:pt x="25" y="408"/>
                    </a:lnTo>
                    <a:lnTo>
                      <a:pt x="18" y="382"/>
                    </a:lnTo>
                    <a:lnTo>
                      <a:pt x="10" y="364"/>
                    </a:lnTo>
                    <a:lnTo>
                      <a:pt x="4" y="350"/>
                    </a:lnTo>
                    <a:lnTo>
                      <a:pt x="0" y="336"/>
                    </a:lnTo>
                    <a:lnTo>
                      <a:pt x="4" y="334"/>
                    </a:lnTo>
                    <a:lnTo>
                      <a:pt x="6" y="328"/>
                    </a:lnTo>
                    <a:lnTo>
                      <a:pt x="10" y="318"/>
                    </a:lnTo>
                    <a:lnTo>
                      <a:pt x="16" y="310"/>
                    </a:lnTo>
                    <a:lnTo>
                      <a:pt x="18" y="308"/>
                    </a:lnTo>
                    <a:lnTo>
                      <a:pt x="25" y="306"/>
                    </a:lnTo>
                    <a:lnTo>
                      <a:pt x="31" y="308"/>
                    </a:lnTo>
                    <a:lnTo>
                      <a:pt x="37" y="310"/>
                    </a:lnTo>
                    <a:lnTo>
                      <a:pt x="39" y="314"/>
                    </a:lnTo>
                    <a:lnTo>
                      <a:pt x="43" y="320"/>
                    </a:lnTo>
                    <a:lnTo>
                      <a:pt x="47" y="332"/>
                    </a:lnTo>
                    <a:lnTo>
                      <a:pt x="53" y="340"/>
                    </a:lnTo>
                    <a:lnTo>
                      <a:pt x="59" y="344"/>
                    </a:lnTo>
                    <a:lnTo>
                      <a:pt x="67" y="346"/>
                    </a:lnTo>
                    <a:lnTo>
                      <a:pt x="85" y="350"/>
                    </a:lnTo>
                    <a:lnTo>
                      <a:pt x="107" y="352"/>
                    </a:lnTo>
                    <a:lnTo>
                      <a:pt x="123" y="352"/>
                    </a:lnTo>
                    <a:lnTo>
                      <a:pt x="129" y="352"/>
                    </a:lnTo>
                    <a:lnTo>
                      <a:pt x="137" y="348"/>
                    </a:lnTo>
                    <a:lnTo>
                      <a:pt x="147" y="340"/>
                    </a:lnTo>
                    <a:lnTo>
                      <a:pt x="159" y="332"/>
                    </a:lnTo>
                    <a:lnTo>
                      <a:pt x="167" y="330"/>
                    </a:lnTo>
                    <a:lnTo>
                      <a:pt x="175" y="328"/>
                    </a:lnTo>
                    <a:lnTo>
                      <a:pt x="175" y="326"/>
                    </a:lnTo>
                    <a:lnTo>
                      <a:pt x="173" y="144"/>
                    </a:lnTo>
                    <a:lnTo>
                      <a:pt x="181" y="146"/>
                    </a:lnTo>
                    <a:lnTo>
                      <a:pt x="193" y="156"/>
                    </a:lnTo>
                    <a:lnTo>
                      <a:pt x="203" y="168"/>
                    </a:lnTo>
                    <a:lnTo>
                      <a:pt x="209" y="174"/>
                    </a:lnTo>
                    <a:lnTo>
                      <a:pt x="211" y="182"/>
                    </a:lnTo>
                    <a:lnTo>
                      <a:pt x="213" y="192"/>
                    </a:lnTo>
                    <a:lnTo>
                      <a:pt x="215" y="202"/>
                    </a:lnTo>
                    <a:lnTo>
                      <a:pt x="213" y="212"/>
                    </a:lnTo>
                    <a:lnTo>
                      <a:pt x="209" y="220"/>
                    </a:lnTo>
                    <a:lnTo>
                      <a:pt x="207" y="226"/>
                    </a:lnTo>
                    <a:lnTo>
                      <a:pt x="205" y="234"/>
                    </a:lnTo>
                    <a:lnTo>
                      <a:pt x="205" y="238"/>
                    </a:lnTo>
                    <a:lnTo>
                      <a:pt x="207" y="240"/>
                    </a:lnTo>
                    <a:lnTo>
                      <a:pt x="213" y="242"/>
                    </a:lnTo>
                    <a:lnTo>
                      <a:pt x="219" y="242"/>
                    </a:lnTo>
                    <a:lnTo>
                      <a:pt x="227" y="244"/>
                    </a:lnTo>
                    <a:lnTo>
                      <a:pt x="239" y="246"/>
                    </a:lnTo>
                    <a:lnTo>
                      <a:pt x="251" y="246"/>
                    </a:lnTo>
                    <a:lnTo>
                      <a:pt x="263" y="242"/>
                    </a:lnTo>
                    <a:lnTo>
                      <a:pt x="275" y="236"/>
                    </a:lnTo>
                    <a:lnTo>
                      <a:pt x="285" y="228"/>
                    </a:lnTo>
                    <a:lnTo>
                      <a:pt x="295" y="220"/>
                    </a:lnTo>
                    <a:lnTo>
                      <a:pt x="309" y="206"/>
                    </a:lnTo>
                    <a:lnTo>
                      <a:pt x="313" y="202"/>
                    </a:lnTo>
                    <a:lnTo>
                      <a:pt x="315" y="196"/>
                    </a:lnTo>
                    <a:lnTo>
                      <a:pt x="319" y="182"/>
                    </a:lnTo>
                    <a:lnTo>
                      <a:pt x="321" y="178"/>
                    </a:lnTo>
                    <a:lnTo>
                      <a:pt x="325" y="172"/>
                    </a:lnTo>
                    <a:lnTo>
                      <a:pt x="331" y="170"/>
                    </a:lnTo>
                    <a:lnTo>
                      <a:pt x="339" y="168"/>
                    </a:lnTo>
                    <a:lnTo>
                      <a:pt x="345" y="168"/>
                    </a:lnTo>
                    <a:lnTo>
                      <a:pt x="349" y="170"/>
                    </a:lnTo>
                    <a:lnTo>
                      <a:pt x="359" y="176"/>
                    </a:lnTo>
                    <a:lnTo>
                      <a:pt x="367" y="184"/>
                    </a:lnTo>
                    <a:lnTo>
                      <a:pt x="375" y="188"/>
                    </a:lnTo>
                    <a:lnTo>
                      <a:pt x="439" y="188"/>
                    </a:lnTo>
                    <a:lnTo>
                      <a:pt x="449" y="188"/>
                    </a:lnTo>
                    <a:lnTo>
                      <a:pt x="455" y="184"/>
                    </a:lnTo>
                    <a:lnTo>
                      <a:pt x="461" y="180"/>
                    </a:lnTo>
                    <a:lnTo>
                      <a:pt x="465" y="174"/>
                    </a:lnTo>
                    <a:lnTo>
                      <a:pt x="473" y="160"/>
                    </a:lnTo>
                    <a:lnTo>
                      <a:pt x="479" y="142"/>
                    </a:lnTo>
                    <a:lnTo>
                      <a:pt x="481" y="140"/>
                    </a:lnTo>
                    <a:lnTo>
                      <a:pt x="483" y="138"/>
                    </a:lnTo>
                    <a:lnTo>
                      <a:pt x="489" y="136"/>
                    </a:lnTo>
                    <a:lnTo>
                      <a:pt x="495" y="136"/>
                    </a:lnTo>
                    <a:lnTo>
                      <a:pt x="501" y="134"/>
                    </a:lnTo>
                    <a:lnTo>
                      <a:pt x="509" y="130"/>
                    </a:lnTo>
                    <a:lnTo>
                      <a:pt x="515" y="124"/>
                    </a:lnTo>
                    <a:lnTo>
                      <a:pt x="523" y="112"/>
                    </a:lnTo>
                    <a:lnTo>
                      <a:pt x="531" y="100"/>
                    </a:lnTo>
                    <a:lnTo>
                      <a:pt x="539" y="86"/>
                    </a:lnTo>
                    <a:lnTo>
                      <a:pt x="545" y="80"/>
                    </a:lnTo>
                    <a:lnTo>
                      <a:pt x="553" y="76"/>
                    </a:lnTo>
                    <a:lnTo>
                      <a:pt x="559" y="72"/>
                    </a:lnTo>
                    <a:lnTo>
                      <a:pt x="565" y="68"/>
                    </a:lnTo>
                    <a:lnTo>
                      <a:pt x="573" y="58"/>
                    </a:lnTo>
                    <a:lnTo>
                      <a:pt x="581" y="46"/>
                    </a:lnTo>
                    <a:lnTo>
                      <a:pt x="589" y="36"/>
                    </a:lnTo>
                    <a:lnTo>
                      <a:pt x="601" y="28"/>
                    </a:lnTo>
                    <a:lnTo>
                      <a:pt x="607" y="26"/>
                    </a:lnTo>
                    <a:lnTo>
                      <a:pt x="613" y="26"/>
                    </a:lnTo>
                    <a:lnTo>
                      <a:pt x="625" y="26"/>
                    </a:lnTo>
                    <a:lnTo>
                      <a:pt x="633" y="22"/>
                    </a:lnTo>
                    <a:lnTo>
                      <a:pt x="645" y="16"/>
                    </a:lnTo>
                    <a:lnTo>
                      <a:pt x="667" y="0"/>
                    </a:lnTo>
                    <a:lnTo>
                      <a:pt x="677" y="2"/>
                    </a:lnTo>
                    <a:lnTo>
                      <a:pt x="687" y="4"/>
                    </a:lnTo>
                    <a:lnTo>
                      <a:pt x="695" y="8"/>
                    </a:lnTo>
                    <a:lnTo>
                      <a:pt x="699" y="10"/>
                    </a:lnTo>
                    <a:lnTo>
                      <a:pt x="703" y="14"/>
                    </a:lnTo>
                    <a:lnTo>
                      <a:pt x="755" y="14"/>
                    </a:lnTo>
                    <a:lnTo>
                      <a:pt x="757" y="26"/>
                    </a:lnTo>
                    <a:lnTo>
                      <a:pt x="759" y="36"/>
                    </a:lnTo>
                    <a:lnTo>
                      <a:pt x="763" y="58"/>
                    </a:lnTo>
                    <a:lnTo>
                      <a:pt x="763" y="68"/>
                    </a:lnTo>
                    <a:lnTo>
                      <a:pt x="769" y="78"/>
                    </a:lnTo>
                    <a:lnTo>
                      <a:pt x="775" y="92"/>
                    </a:lnTo>
                    <a:lnTo>
                      <a:pt x="781" y="106"/>
                    </a:lnTo>
                    <a:lnTo>
                      <a:pt x="781" y="122"/>
                    </a:lnTo>
                    <a:lnTo>
                      <a:pt x="781" y="144"/>
                    </a:lnTo>
                    <a:lnTo>
                      <a:pt x="781" y="156"/>
                    </a:lnTo>
                    <a:lnTo>
                      <a:pt x="777" y="168"/>
                    </a:lnTo>
                    <a:lnTo>
                      <a:pt x="777" y="196"/>
                    </a:lnTo>
                    <a:lnTo>
                      <a:pt x="773" y="202"/>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23" name="Lesotho">
                <a:extLst>
                  <a:ext uri="{FF2B5EF4-FFF2-40B4-BE49-F238E27FC236}">
                    <a16:creationId xmlns="" xmlns:a16="http://schemas.microsoft.com/office/drawing/2014/main" id="{06F98F8D-5A49-4552-AE34-E540A6C329D6}"/>
                  </a:ext>
                </a:extLst>
              </p:cNvPr>
              <p:cNvSpPr>
                <a:spLocks/>
              </p:cNvSpPr>
              <p:nvPr/>
            </p:nvSpPr>
            <p:spPr bwMode="auto">
              <a:xfrm>
                <a:off x="5424488" y="5873750"/>
                <a:ext cx="206375" cy="171450"/>
              </a:xfrm>
              <a:custGeom>
                <a:avLst/>
                <a:gdLst/>
                <a:ahLst/>
                <a:cxnLst>
                  <a:cxn ang="0">
                    <a:pos x="46" y="12"/>
                  </a:cxn>
                  <a:cxn ang="0">
                    <a:pos x="50" y="10"/>
                  </a:cxn>
                  <a:cxn ang="0">
                    <a:pos x="60" y="6"/>
                  </a:cxn>
                  <a:cxn ang="0">
                    <a:pos x="76" y="0"/>
                  </a:cxn>
                  <a:cxn ang="0">
                    <a:pos x="88" y="2"/>
                  </a:cxn>
                  <a:cxn ang="0">
                    <a:pos x="106" y="8"/>
                  </a:cxn>
                  <a:cxn ang="0">
                    <a:pos x="122" y="18"/>
                  </a:cxn>
                  <a:cxn ang="0">
                    <a:pos x="128" y="22"/>
                  </a:cxn>
                  <a:cxn ang="0">
                    <a:pos x="130" y="26"/>
                  </a:cxn>
                  <a:cxn ang="0">
                    <a:pos x="124" y="38"/>
                  </a:cxn>
                  <a:cxn ang="0">
                    <a:pos x="112" y="54"/>
                  </a:cxn>
                  <a:cxn ang="0">
                    <a:pos x="94" y="78"/>
                  </a:cxn>
                  <a:cxn ang="0">
                    <a:pos x="88" y="80"/>
                  </a:cxn>
                  <a:cxn ang="0">
                    <a:pos x="82" y="80"/>
                  </a:cxn>
                  <a:cxn ang="0">
                    <a:pos x="74" y="80"/>
                  </a:cxn>
                  <a:cxn ang="0">
                    <a:pos x="70" y="80"/>
                  </a:cxn>
                  <a:cxn ang="0">
                    <a:pos x="66" y="82"/>
                  </a:cxn>
                  <a:cxn ang="0">
                    <a:pos x="62" y="86"/>
                  </a:cxn>
                  <a:cxn ang="0">
                    <a:pos x="58" y="96"/>
                  </a:cxn>
                  <a:cxn ang="0">
                    <a:pos x="52" y="104"/>
                  </a:cxn>
                  <a:cxn ang="0">
                    <a:pos x="48" y="108"/>
                  </a:cxn>
                  <a:cxn ang="0">
                    <a:pos x="42" y="108"/>
                  </a:cxn>
                  <a:cxn ang="0">
                    <a:pos x="34" y="106"/>
                  </a:cxn>
                  <a:cxn ang="0">
                    <a:pos x="28" y="102"/>
                  </a:cxn>
                  <a:cxn ang="0">
                    <a:pos x="22" y="94"/>
                  </a:cxn>
                  <a:cxn ang="0">
                    <a:pos x="16" y="86"/>
                  </a:cxn>
                  <a:cxn ang="0">
                    <a:pos x="6" y="68"/>
                  </a:cxn>
                  <a:cxn ang="0">
                    <a:pos x="0" y="54"/>
                  </a:cxn>
                  <a:cxn ang="0">
                    <a:pos x="12" y="50"/>
                  </a:cxn>
                  <a:cxn ang="0">
                    <a:pos x="46" y="12"/>
                  </a:cxn>
                </a:cxnLst>
                <a:rect l="0" t="0" r="r" b="b"/>
                <a:pathLst>
                  <a:path w="130" h="108">
                    <a:moveTo>
                      <a:pt x="46" y="12"/>
                    </a:moveTo>
                    <a:lnTo>
                      <a:pt x="50" y="10"/>
                    </a:lnTo>
                    <a:lnTo>
                      <a:pt x="60" y="6"/>
                    </a:lnTo>
                    <a:lnTo>
                      <a:pt x="76" y="0"/>
                    </a:lnTo>
                    <a:lnTo>
                      <a:pt x="88" y="2"/>
                    </a:lnTo>
                    <a:lnTo>
                      <a:pt x="106" y="8"/>
                    </a:lnTo>
                    <a:lnTo>
                      <a:pt x="122" y="18"/>
                    </a:lnTo>
                    <a:lnTo>
                      <a:pt x="128" y="22"/>
                    </a:lnTo>
                    <a:lnTo>
                      <a:pt x="130" y="26"/>
                    </a:lnTo>
                    <a:lnTo>
                      <a:pt x="124" y="38"/>
                    </a:lnTo>
                    <a:lnTo>
                      <a:pt x="112" y="54"/>
                    </a:lnTo>
                    <a:lnTo>
                      <a:pt x="94" y="78"/>
                    </a:lnTo>
                    <a:lnTo>
                      <a:pt x="88" y="80"/>
                    </a:lnTo>
                    <a:lnTo>
                      <a:pt x="82" y="80"/>
                    </a:lnTo>
                    <a:lnTo>
                      <a:pt x="74" y="80"/>
                    </a:lnTo>
                    <a:lnTo>
                      <a:pt x="70" y="80"/>
                    </a:lnTo>
                    <a:lnTo>
                      <a:pt x="66" y="82"/>
                    </a:lnTo>
                    <a:lnTo>
                      <a:pt x="62" y="86"/>
                    </a:lnTo>
                    <a:lnTo>
                      <a:pt x="58" y="96"/>
                    </a:lnTo>
                    <a:lnTo>
                      <a:pt x="52" y="104"/>
                    </a:lnTo>
                    <a:lnTo>
                      <a:pt x="48" y="108"/>
                    </a:lnTo>
                    <a:lnTo>
                      <a:pt x="42" y="108"/>
                    </a:lnTo>
                    <a:lnTo>
                      <a:pt x="34" y="106"/>
                    </a:lnTo>
                    <a:lnTo>
                      <a:pt x="28" y="102"/>
                    </a:lnTo>
                    <a:lnTo>
                      <a:pt x="22" y="94"/>
                    </a:lnTo>
                    <a:lnTo>
                      <a:pt x="16" y="86"/>
                    </a:lnTo>
                    <a:lnTo>
                      <a:pt x="6" y="68"/>
                    </a:lnTo>
                    <a:lnTo>
                      <a:pt x="0" y="54"/>
                    </a:lnTo>
                    <a:lnTo>
                      <a:pt x="12" y="50"/>
                    </a:lnTo>
                    <a:lnTo>
                      <a:pt x="46" y="12"/>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24" name="Namibia">
                <a:extLst>
                  <a:ext uri="{FF2B5EF4-FFF2-40B4-BE49-F238E27FC236}">
                    <a16:creationId xmlns="" xmlns:a16="http://schemas.microsoft.com/office/drawing/2014/main" id="{3725637C-761A-42F3-B78A-8BAC5DC8CB42}"/>
                  </a:ext>
                </a:extLst>
              </p:cNvPr>
              <p:cNvSpPr>
                <a:spLocks/>
              </p:cNvSpPr>
              <p:nvPr/>
            </p:nvSpPr>
            <p:spPr bwMode="auto">
              <a:xfrm>
                <a:off x="4197350" y="4905375"/>
                <a:ext cx="1138238" cy="987425"/>
              </a:xfrm>
              <a:custGeom>
                <a:avLst/>
                <a:gdLst/>
                <a:ahLst/>
                <a:cxnLst>
                  <a:cxn ang="0">
                    <a:pos x="50" y="118"/>
                  </a:cxn>
                  <a:cxn ang="0">
                    <a:pos x="90" y="188"/>
                  </a:cxn>
                  <a:cxn ang="0">
                    <a:pos x="146" y="278"/>
                  </a:cxn>
                  <a:cxn ang="0">
                    <a:pos x="160" y="290"/>
                  </a:cxn>
                  <a:cxn ang="0">
                    <a:pos x="168" y="306"/>
                  </a:cxn>
                  <a:cxn ang="0">
                    <a:pos x="168" y="314"/>
                  </a:cxn>
                  <a:cxn ang="0">
                    <a:pos x="160" y="322"/>
                  </a:cxn>
                  <a:cxn ang="0">
                    <a:pos x="146" y="330"/>
                  </a:cxn>
                  <a:cxn ang="0">
                    <a:pos x="148" y="370"/>
                  </a:cxn>
                  <a:cxn ang="0">
                    <a:pos x="166" y="416"/>
                  </a:cxn>
                  <a:cxn ang="0">
                    <a:pos x="168" y="452"/>
                  </a:cxn>
                  <a:cxn ang="0">
                    <a:pos x="174" y="468"/>
                  </a:cxn>
                  <a:cxn ang="0">
                    <a:pos x="184" y="480"/>
                  </a:cxn>
                  <a:cxn ang="0">
                    <a:pos x="190" y="532"/>
                  </a:cxn>
                  <a:cxn ang="0">
                    <a:pos x="216" y="568"/>
                  </a:cxn>
                  <a:cxn ang="0">
                    <a:pos x="256" y="606"/>
                  </a:cxn>
                  <a:cxn ang="0">
                    <a:pos x="262" y="598"/>
                  </a:cxn>
                  <a:cxn ang="0">
                    <a:pos x="272" y="580"/>
                  </a:cxn>
                  <a:cxn ang="0">
                    <a:pos x="281" y="576"/>
                  </a:cxn>
                  <a:cxn ang="0">
                    <a:pos x="293" y="580"/>
                  </a:cxn>
                  <a:cxn ang="0">
                    <a:pos x="299" y="590"/>
                  </a:cxn>
                  <a:cxn ang="0">
                    <a:pos x="309" y="610"/>
                  </a:cxn>
                  <a:cxn ang="0">
                    <a:pos x="323" y="616"/>
                  </a:cxn>
                  <a:cxn ang="0">
                    <a:pos x="363" y="622"/>
                  </a:cxn>
                  <a:cxn ang="0">
                    <a:pos x="385" y="622"/>
                  </a:cxn>
                  <a:cxn ang="0">
                    <a:pos x="403" y="610"/>
                  </a:cxn>
                  <a:cxn ang="0">
                    <a:pos x="423" y="600"/>
                  </a:cxn>
                  <a:cxn ang="0">
                    <a:pos x="431" y="596"/>
                  </a:cxn>
                  <a:cxn ang="0">
                    <a:pos x="429" y="266"/>
                  </a:cxn>
                  <a:cxn ang="0">
                    <a:pos x="485" y="64"/>
                  </a:cxn>
                  <a:cxn ang="0">
                    <a:pos x="607" y="48"/>
                  </a:cxn>
                  <a:cxn ang="0">
                    <a:pos x="631" y="70"/>
                  </a:cxn>
                  <a:cxn ang="0">
                    <a:pos x="653" y="52"/>
                  </a:cxn>
                  <a:cxn ang="0">
                    <a:pos x="667" y="44"/>
                  </a:cxn>
                  <a:cxn ang="0">
                    <a:pos x="685" y="42"/>
                  </a:cxn>
                  <a:cxn ang="0">
                    <a:pos x="717" y="42"/>
                  </a:cxn>
                  <a:cxn ang="0">
                    <a:pos x="703" y="32"/>
                  </a:cxn>
                  <a:cxn ang="0">
                    <a:pos x="689" y="26"/>
                  </a:cxn>
                  <a:cxn ang="0">
                    <a:pos x="657" y="26"/>
                  </a:cxn>
                  <a:cxn ang="0">
                    <a:pos x="587" y="36"/>
                  </a:cxn>
                  <a:cxn ang="0">
                    <a:pos x="515" y="48"/>
                  </a:cxn>
                  <a:cxn ang="0">
                    <a:pos x="457" y="48"/>
                  </a:cxn>
                  <a:cxn ang="0">
                    <a:pos x="393" y="42"/>
                  </a:cxn>
                  <a:cxn ang="0">
                    <a:pos x="367" y="34"/>
                  </a:cxn>
                  <a:cxn ang="0">
                    <a:pos x="357" y="26"/>
                  </a:cxn>
                  <a:cxn ang="0">
                    <a:pos x="349" y="20"/>
                  </a:cxn>
                  <a:cxn ang="0">
                    <a:pos x="110" y="12"/>
                  </a:cxn>
                  <a:cxn ang="0">
                    <a:pos x="92" y="2"/>
                  </a:cxn>
                  <a:cxn ang="0">
                    <a:pos x="66" y="2"/>
                  </a:cxn>
                  <a:cxn ang="0">
                    <a:pos x="48" y="8"/>
                  </a:cxn>
                  <a:cxn ang="0">
                    <a:pos x="20" y="8"/>
                  </a:cxn>
                  <a:cxn ang="0">
                    <a:pos x="0" y="8"/>
                  </a:cxn>
                  <a:cxn ang="0">
                    <a:pos x="10" y="48"/>
                  </a:cxn>
                  <a:cxn ang="0">
                    <a:pos x="28" y="82"/>
                  </a:cxn>
                  <a:cxn ang="0">
                    <a:pos x="40" y="96"/>
                  </a:cxn>
                </a:cxnLst>
                <a:rect l="0" t="0" r="r" b="b"/>
                <a:pathLst>
                  <a:path w="717" h="622">
                    <a:moveTo>
                      <a:pt x="40" y="96"/>
                    </a:moveTo>
                    <a:lnTo>
                      <a:pt x="50" y="118"/>
                    </a:lnTo>
                    <a:lnTo>
                      <a:pt x="62" y="142"/>
                    </a:lnTo>
                    <a:lnTo>
                      <a:pt x="90" y="188"/>
                    </a:lnTo>
                    <a:lnTo>
                      <a:pt x="120" y="236"/>
                    </a:lnTo>
                    <a:lnTo>
                      <a:pt x="146" y="278"/>
                    </a:lnTo>
                    <a:lnTo>
                      <a:pt x="154" y="284"/>
                    </a:lnTo>
                    <a:lnTo>
                      <a:pt x="160" y="290"/>
                    </a:lnTo>
                    <a:lnTo>
                      <a:pt x="166" y="298"/>
                    </a:lnTo>
                    <a:lnTo>
                      <a:pt x="168" y="306"/>
                    </a:lnTo>
                    <a:lnTo>
                      <a:pt x="168" y="310"/>
                    </a:lnTo>
                    <a:lnTo>
                      <a:pt x="168" y="314"/>
                    </a:lnTo>
                    <a:lnTo>
                      <a:pt x="166" y="318"/>
                    </a:lnTo>
                    <a:lnTo>
                      <a:pt x="160" y="322"/>
                    </a:lnTo>
                    <a:lnTo>
                      <a:pt x="154" y="326"/>
                    </a:lnTo>
                    <a:lnTo>
                      <a:pt x="146" y="330"/>
                    </a:lnTo>
                    <a:lnTo>
                      <a:pt x="148" y="330"/>
                    </a:lnTo>
                    <a:lnTo>
                      <a:pt x="148" y="370"/>
                    </a:lnTo>
                    <a:lnTo>
                      <a:pt x="162" y="400"/>
                    </a:lnTo>
                    <a:lnTo>
                      <a:pt x="166" y="416"/>
                    </a:lnTo>
                    <a:lnTo>
                      <a:pt x="168" y="428"/>
                    </a:lnTo>
                    <a:lnTo>
                      <a:pt x="168" y="452"/>
                    </a:lnTo>
                    <a:lnTo>
                      <a:pt x="170" y="460"/>
                    </a:lnTo>
                    <a:lnTo>
                      <a:pt x="174" y="468"/>
                    </a:lnTo>
                    <a:lnTo>
                      <a:pt x="178" y="476"/>
                    </a:lnTo>
                    <a:lnTo>
                      <a:pt x="184" y="480"/>
                    </a:lnTo>
                    <a:lnTo>
                      <a:pt x="184" y="518"/>
                    </a:lnTo>
                    <a:lnTo>
                      <a:pt x="190" y="532"/>
                    </a:lnTo>
                    <a:lnTo>
                      <a:pt x="198" y="544"/>
                    </a:lnTo>
                    <a:lnTo>
                      <a:pt x="216" y="568"/>
                    </a:lnTo>
                    <a:lnTo>
                      <a:pt x="236" y="588"/>
                    </a:lnTo>
                    <a:lnTo>
                      <a:pt x="256" y="606"/>
                    </a:lnTo>
                    <a:lnTo>
                      <a:pt x="260" y="604"/>
                    </a:lnTo>
                    <a:lnTo>
                      <a:pt x="262" y="598"/>
                    </a:lnTo>
                    <a:lnTo>
                      <a:pt x="266" y="588"/>
                    </a:lnTo>
                    <a:lnTo>
                      <a:pt x="272" y="580"/>
                    </a:lnTo>
                    <a:lnTo>
                      <a:pt x="274" y="578"/>
                    </a:lnTo>
                    <a:lnTo>
                      <a:pt x="281" y="576"/>
                    </a:lnTo>
                    <a:lnTo>
                      <a:pt x="287" y="578"/>
                    </a:lnTo>
                    <a:lnTo>
                      <a:pt x="293" y="580"/>
                    </a:lnTo>
                    <a:lnTo>
                      <a:pt x="295" y="584"/>
                    </a:lnTo>
                    <a:lnTo>
                      <a:pt x="299" y="590"/>
                    </a:lnTo>
                    <a:lnTo>
                      <a:pt x="303" y="602"/>
                    </a:lnTo>
                    <a:lnTo>
                      <a:pt x="309" y="610"/>
                    </a:lnTo>
                    <a:lnTo>
                      <a:pt x="315" y="614"/>
                    </a:lnTo>
                    <a:lnTo>
                      <a:pt x="323" y="616"/>
                    </a:lnTo>
                    <a:lnTo>
                      <a:pt x="341" y="620"/>
                    </a:lnTo>
                    <a:lnTo>
                      <a:pt x="363" y="622"/>
                    </a:lnTo>
                    <a:lnTo>
                      <a:pt x="379" y="622"/>
                    </a:lnTo>
                    <a:lnTo>
                      <a:pt x="385" y="622"/>
                    </a:lnTo>
                    <a:lnTo>
                      <a:pt x="393" y="618"/>
                    </a:lnTo>
                    <a:lnTo>
                      <a:pt x="403" y="610"/>
                    </a:lnTo>
                    <a:lnTo>
                      <a:pt x="415" y="602"/>
                    </a:lnTo>
                    <a:lnTo>
                      <a:pt x="423" y="600"/>
                    </a:lnTo>
                    <a:lnTo>
                      <a:pt x="431" y="598"/>
                    </a:lnTo>
                    <a:lnTo>
                      <a:pt x="431" y="596"/>
                    </a:lnTo>
                    <a:lnTo>
                      <a:pt x="429" y="414"/>
                    </a:lnTo>
                    <a:lnTo>
                      <a:pt x="429" y="266"/>
                    </a:lnTo>
                    <a:lnTo>
                      <a:pt x="485" y="266"/>
                    </a:lnTo>
                    <a:lnTo>
                      <a:pt x="485" y="64"/>
                    </a:lnTo>
                    <a:lnTo>
                      <a:pt x="493" y="64"/>
                    </a:lnTo>
                    <a:lnTo>
                      <a:pt x="607" y="48"/>
                    </a:lnTo>
                    <a:lnTo>
                      <a:pt x="619" y="58"/>
                    </a:lnTo>
                    <a:lnTo>
                      <a:pt x="631" y="70"/>
                    </a:lnTo>
                    <a:lnTo>
                      <a:pt x="643" y="62"/>
                    </a:lnTo>
                    <a:lnTo>
                      <a:pt x="653" y="52"/>
                    </a:lnTo>
                    <a:lnTo>
                      <a:pt x="659" y="48"/>
                    </a:lnTo>
                    <a:lnTo>
                      <a:pt x="667" y="44"/>
                    </a:lnTo>
                    <a:lnTo>
                      <a:pt x="675" y="42"/>
                    </a:lnTo>
                    <a:lnTo>
                      <a:pt x="685" y="42"/>
                    </a:lnTo>
                    <a:lnTo>
                      <a:pt x="701" y="42"/>
                    </a:lnTo>
                    <a:lnTo>
                      <a:pt x="717" y="42"/>
                    </a:lnTo>
                    <a:lnTo>
                      <a:pt x="709" y="38"/>
                    </a:lnTo>
                    <a:lnTo>
                      <a:pt x="703" y="32"/>
                    </a:lnTo>
                    <a:lnTo>
                      <a:pt x="693" y="26"/>
                    </a:lnTo>
                    <a:lnTo>
                      <a:pt x="689" y="26"/>
                    </a:lnTo>
                    <a:lnTo>
                      <a:pt x="681" y="24"/>
                    </a:lnTo>
                    <a:lnTo>
                      <a:pt x="657" y="26"/>
                    </a:lnTo>
                    <a:lnTo>
                      <a:pt x="633" y="28"/>
                    </a:lnTo>
                    <a:lnTo>
                      <a:pt x="587" y="36"/>
                    </a:lnTo>
                    <a:lnTo>
                      <a:pt x="541" y="44"/>
                    </a:lnTo>
                    <a:lnTo>
                      <a:pt x="515" y="48"/>
                    </a:lnTo>
                    <a:lnTo>
                      <a:pt x="489" y="48"/>
                    </a:lnTo>
                    <a:lnTo>
                      <a:pt x="457" y="48"/>
                    </a:lnTo>
                    <a:lnTo>
                      <a:pt x="425" y="46"/>
                    </a:lnTo>
                    <a:lnTo>
                      <a:pt x="393" y="42"/>
                    </a:lnTo>
                    <a:lnTo>
                      <a:pt x="379" y="38"/>
                    </a:lnTo>
                    <a:lnTo>
                      <a:pt x="367" y="34"/>
                    </a:lnTo>
                    <a:lnTo>
                      <a:pt x="361" y="32"/>
                    </a:lnTo>
                    <a:lnTo>
                      <a:pt x="357" y="26"/>
                    </a:lnTo>
                    <a:lnTo>
                      <a:pt x="353" y="22"/>
                    </a:lnTo>
                    <a:lnTo>
                      <a:pt x="349" y="20"/>
                    </a:lnTo>
                    <a:lnTo>
                      <a:pt x="118" y="20"/>
                    </a:lnTo>
                    <a:lnTo>
                      <a:pt x="110" y="12"/>
                    </a:lnTo>
                    <a:lnTo>
                      <a:pt x="102" y="6"/>
                    </a:lnTo>
                    <a:lnTo>
                      <a:pt x="92" y="2"/>
                    </a:lnTo>
                    <a:lnTo>
                      <a:pt x="78" y="0"/>
                    </a:lnTo>
                    <a:lnTo>
                      <a:pt x="66" y="2"/>
                    </a:lnTo>
                    <a:lnTo>
                      <a:pt x="56" y="4"/>
                    </a:lnTo>
                    <a:lnTo>
                      <a:pt x="48" y="8"/>
                    </a:lnTo>
                    <a:lnTo>
                      <a:pt x="38" y="8"/>
                    </a:lnTo>
                    <a:lnTo>
                      <a:pt x="20" y="8"/>
                    </a:lnTo>
                    <a:lnTo>
                      <a:pt x="12" y="8"/>
                    </a:lnTo>
                    <a:lnTo>
                      <a:pt x="0" y="8"/>
                    </a:lnTo>
                    <a:lnTo>
                      <a:pt x="0" y="32"/>
                    </a:lnTo>
                    <a:lnTo>
                      <a:pt x="10" y="48"/>
                    </a:lnTo>
                    <a:lnTo>
                      <a:pt x="20" y="64"/>
                    </a:lnTo>
                    <a:lnTo>
                      <a:pt x="28" y="82"/>
                    </a:lnTo>
                    <a:lnTo>
                      <a:pt x="38" y="96"/>
                    </a:lnTo>
                    <a:lnTo>
                      <a:pt x="40" y="96"/>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25" name="Botswana">
                <a:extLst>
                  <a:ext uri="{FF2B5EF4-FFF2-40B4-BE49-F238E27FC236}">
                    <a16:creationId xmlns="" xmlns:a16="http://schemas.microsoft.com/office/drawing/2014/main" id="{293E1149-427F-4422-B8B9-30236C6F9202}"/>
                  </a:ext>
                </a:extLst>
              </p:cNvPr>
              <p:cNvSpPr>
                <a:spLocks/>
              </p:cNvSpPr>
              <p:nvPr/>
            </p:nvSpPr>
            <p:spPr bwMode="auto">
              <a:xfrm>
                <a:off x="4878388" y="4972050"/>
                <a:ext cx="784225" cy="752475"/>
              </a:xfrm>
              <a:custGeom>
                <a:avLst/>
                <a:gdLst/>
                <a:ahLst/>
                <a:cxnLst>
                  <a:cxn ang="0">
                    <a:pos x="294" y="10"/>
                  </a:cxn>
                  <a:cxn ang="0">
                    <a:pos x="302" y="28"/>
                  </a:cxn>
                  <a:cxn ang="0">
                    <a:pos x="320" y="50"/>
                  </a:cxn>
                  <a:cxn ang="0">
                    <a:pos x="328" y="68"/>
                  </a:cxn>
                  <a:cxn ang="0">
                    <a:pos x="334" y="88"/>
                  </a:cxn>
                  <a:cxn ang="0">
                    <a:pos x="350" y="96"/>
                  </a:cxn>
                  <a:cxn ang="0">
                    <a:pos x="374" y="106"/>
                  </a:cxn>
                  <a:cxn ang="0">
                    <a:pos x="388" y="116"/>
                  </a:cxn>
                  <a:cxn ang="0">
                    <a:pos x="394" y="128"/>
                  </a:cxn>
                  <a:cxn ang="0">
                    <a:pos x="406" y="136"/>
                  </a:cxn>
                  <a:cxn ang="0">
                    <a:pos x="412" y="146"/>
                  </a:cxn>
                  <a:cxn ang="0">
                    <a:pos x="412" y="166"/>
                  </a:cxn>
                  <a:cxn ang="0">
                    <a:pos x="414" y="182"/>
                  </a:cxn>
                  <a:cxn ang="0">
                    <a:pos x="418" y="188"/>
                  </a:cxn>
                  <a:cxn ang="0">
                    <a:pos x="448" y="200"/>
                  </a:cxn>
                  <a:cxn ang="0">
                    <a:pos x="472" y="214"/>
                  </a:cxn>
                  <a:cxn ang="0">
                    <a:pos x="494" y="228"/>
                  </a:cxn>
                  <a:cxn ang="0">
                    <a:pos x="460" y="250"/>
                  </a:cxn>
                  <a:cxn ang="0">
                    <a:pos x="440" y="254"/>
                  </a:cxn>
                  <a:cxn ang="0">
                    <a:pos x="428" y="256"/>
                  </a:cxn>
                  <a:cxn ang="0">
                    <a:pos x="408" y="274"/>
                  </a:cxn>
                  <a:cxn ang="0">
                    <a:pos x="392" y="296"/>
                  </a:cxn>
                  <a:cxn ang="0">
                    <a:pos x="380" y="304"/>
                  </a:cxn>
                  <a:cxn ang="0">
                    <a:pos x="366" y="314"/>
                  </a:cxn>
                  <a:cxn ang="0">
                    <a:pos x="350" y="340"/>
                  </a:cxn>
                  <a:cxn ang="0">
                    <a:pos x="336" y="358"/>
                  </a:cxn>
                  <a:cxn ang="0">
                    <a:pos x="322" y="364"/>
                  </a:cxn>
                  <a:cxn ang="0">
                    <a:pos x="310" y="366"/>
                  </a:cxn>
                  <a:cxn ang="0">
                    <a:pos x="306" y="370"/>
                  </a:cxn>
                  <a:cxn ang="0">
                    <a:pos x="292" y="402"/>
                  </a:cxn>
                  <a:cxn ang="0">
                    <a:pos x="282" y="412"/>
                  </a:cxn>
                  <a:cxn ang="0">
                    <a:pos x="266" y="416"/>
                  </a:cxn>
                  <a:cxn ang="0">
                    <a:pos x="194" y="412"/>
                  </a:cxn>
                  <a:cxn ang="0">
                    <a:pos x="176" y="398"/>
                  </a:cxn>
                  <a:cxn ang="0">
                    <a:pos x="166" y="396"/>
                  </a:cxn>
                  <a:cxn ang="0">
                    <a:pos x="152" y="400"/>
                  </a:cxn>
                  <a:cxn ang="0">
                    <a:pos x="146" y="410"/>
                  </a:cxn>
                  <a:cxn ang="0">
                    <a:pos x="140" y="430"/>
                  </a:cxn>
                  <a:cxn ang="0">
                    <a:pos x="122" y="448"/>
                  </a:cxn>
                  <a:cxn ang="0">
                    <a:pos x="102" y="464"/>
                  </a:cxn>
                  <a:cxn ang="0">
                    <a:pos x="78" y="474"/>
                  </a:cxn>
                  <a:cxn ang="0">
                    <a:pos x="54" y="472"/>
                  </a:cxn>
                  <a:cxn ang="0">
                    <a:pos x="40" y="470"/>
                  </a:cxn>
                  <a:cxn ang="0">
                    <a:pos x="32" y="466"/>
                  </a:cxn>
                  <a:cxn ang="0">
                    <a:pos x="34" y="454"/>
                  </a:cxn>
                  <a:cxn ang="0">
                    <a:pos x="40" y="440"/>
                  </a:cxn>
                  <a:cxn ang="0">
                    <a:pos x="40" y="420"/>
                  </a:cxn>
                  <a:cxn ang="0">
                    <a:pos x="36" y="402"/>
                  </a:cxn>
                  <a:cxn ang="0">
                    <a:pos x="20" y="384"/>
                  </a:cxn>
                  <a:cxn ang="0">
                    <a:pos x="0" y="372"/>
                  </a:cxn>
                  <a:cxn ang="0">
                    <a:pos x="56" y="224"/>
                  </a:cxn>
                  <a:cxn ang="0">
                    <a:pos x="64" y="22"/>
                  </a:cxn>
                  <a:cxn ang="0">
                    <a:pos x="190" y="16"/>
                  </a:cxn>
                  <a:cxn ang="0">
                    <a:pos x="214" y="20"/>
                  </a:cxn>
                  <a:cxn ang="0">
                    <a:pos x="230" y="6"/>
                  </a:cxn>
                  <a:cxn ang="0">
                    <a:pos x="246" y="0"/>
                  </a:cxn>
                  <a:cxn ang="0">
                    <a:pos x="274" y="0"/>
                  </a:cxn>
                  <a:cxn ang="0">
                    <a:pos x="292" y="0"/>
                  </a:cxn>
                </a:cxnLst>
                <a:rect l="0" t="0" r="r" b="b"/>
                <a:pathLst>
                  <a:path w="494" h="474">
                    <a:moveTo>
                      <a:pt x="292" y="0"/>
                    </a:moveTo>
                    <a:lnTo>
                      <a:pt x="294" y="10"/>
                    </a:lnTo>
                    <a:lnTo>
                      <a:pt x="296" y="20"/>
                    </a:lnTo>
                    <a:lnTo>
                      <a:pt x="302" y="28"/>
                    </a:lnTo>
                    <a:lnTo>
                      <a:pt x="308" y="34"/>
                    </a:lnTo>
                    <a:lnTo>
                      <a:pt x="320" y="50"/>
                    </a:lnTo>
                    <a:lnTo>
                      <a:pt x="324" y="58"/>
                    </a:lnTo>
                    <a:lnTo>
                      <a:pt x="328" y="68"/>
                    </a:lnTo>
                    <a:lnTo>
                      <a:pt x="332" y="82"/>
                    </a:lnTo>
                    <a:lnTo>
                      <a:pt x="334" y="88"/>
                    </a:lnTo>
                    <a:lnTo>
                      <a:pt x="340" y="92"/>
                    </a:lnTo>
                    <a:lnTo>
                      <a:pt x="350" y="96"/>
                    </a:lnTo>
                    <a:lnTo>
                      <a:pt x="362" y="102"/>
                    </a:lnTo>
                    <a:lnTo>
                      <a:pt x="374" y="106"/>
                    </a:lnTo>
                    <a:lnTo>
                      <a:pt x="384" y="112"/>
                    </a:lnTo>
                    <a:lnTo>
                      <a:pt x="388" y="116"/>
                    </a:lnTo>
                    <a:lnTo>
                      <a:pt x="392" y="122"/>
                    </a:lnTo>
                    <a:lnTo>
                      <a:pt x="394" y="128"/>
                    </a:lnTo>
                    <a:lnTo>
                      <a:pt x="400" y="132"/>
                    </a:lnTo>
                    <a:lnTo>
                      <a:pt x="406" y="136"/>
                    </a:lnTo>
                    <a:lnTo>
                      <a:pt x="410" y="140"/>
                    </a:lnTo>
                    <a:lnTo>
                      <a:pt x="412" y="146"/>
                    </a:lnTo>
                    <a:lnTo>
                      <a:pt x="412" y="152"/>
                    </a:lnTo>
                    <a:lnTo>
                      <a:pt x="412" y="166"/>
                    </a:lnTo>
                    <a:lnTo>
                      <a:pt x="412" y="174"/>
                    </a:lnTo>
                    <a:lnTo>
                      <a:pt x="414" y="182"/>
                    </a:lnTo>
                    <a:lnTo>
                      <a:pt x="416" y="186"/>
                    </a:lnTo>
                    <a:lnTo>
                      <a:pt x="418" y="188"/>
                    </a:lnTo>
                    <a:lnTo>
                      <a:pt x="428" y="194"/>
                    </a:lnTo>
                    <a:lnTo>
                      <a:pt x="448" y="200"/>
                    </a:lnTo>
                    <a:lnTo>
                      <a:pt x="462" y="206"/>
                    </a:lnTo>
                    <a:lnTo>
                      <a:pt x="472" y="214"/>
                    </a:lnTo>
                    <a:lnTo>
                      <a:pt x="482" y="222"/>
                    </a:lnTo>
                    <a:lnTo>
                      <a:pt x="494" y="228"/>
                    </a:lnTo>
                    <a:lnTo>
                      <a:pt x="472" y="244"/>
                    </a:lnTo>
                    <a:lnTo>
                      <a:pt x="460" y="250"/>
                    </a:lnTo>
                    <a:lnTo>
                      <a:pt x="452" y="254"/>
                    </a:lnTo>
                    <a:lnTo>
                      <a:pt x="440" y="254"/>
                    </a:lnTo>
                    <a:lnTo>
                      <a:pt x="434" y="254"/>
                    </a:lnTo>
                    <a:lnTo>
                      <a:pt x="428" y="256"/>
                    </a:lnTo>
                    <a:lnTo>
                      <a:pt x="416" y="264"/>
                    </a:lnTo>
                    <a:lnTo>
                      <a:pt x="408" y="274"/>
                    </a:lnTo>
                    <a:lnTo>
                      <a:pt x="400" y="286"/>
                    </a:lnTo>
                    <a:lnTo>
                      <a:pt x="392" y="296"/>
                    </a:lnTo>
                    <a:lnTo>
                      <a:pt x="386" y="300"/>
                    </a:lnTo>
                    <a:lnTo>
                      <a:pt x="380" y="304"/>
                    </a:lnTo>
                    <a:lnTo>
                      <a:pt x="372" y="308"/>
                    </a:lnTo>
                    <a:lnTo>
                      <a:pt x="366" y="314"/>
                    </a:lnTo>
                    <a:lnTo>
                      <a:pt x="358" y="328"/>
                    </a:lnTo>
                    <a:lnTo>
                      <a:pt x="350" y="340"/>
                    </a:lnTo>
                    <a:lnTo>
                      <a:pt x="342" y="352"/>
                    </a:lnTo>
                    <a:lnTo>
                      <a:pt x="336" y="358"/>
                    </a:lnTo>
                    <a:lnTo>
                      <a:pt x="328" y="362"/>
                    </a:lnTo>
                    <a:lnTo>
                      <a:pt x="322" y="364"/>
                    </a:lnTo>
                    <a:lnTo>
                      <a:pt x="316" y="364"/>
                    </a:lnTo>
                    <a:lnTo>
                      <a:pt x="310" y="366"/>
                    </a:lnTo>
                    <a:lnTo>
                      <a:pt x="308" y="368"/>
                    </a:lnTo>
                    <a:lnTo>
                      <a:pt x="306" y="370"/>
                    </a:lnTo>
                    <a:lnTo>
                      <a:pt x="300" y="388"/>
                    </a:lnTo>
                    <a:lnTo>
                      <a:pt x="292" y="402"/>
                    </a:lnTo>
                    <a:lnTo>
                      <a:pt x="288" y="408"/>
                    </a:lnTo>
                    <a:lnTo>
                      <a:pt x="282" y="412"/>
                    </a:lnTo>
                    <a:lnTo>
                      <a:pt x="276" y="416"/>
                    </a:lnTo>
                    <a:lnTo>
                      <a:pt x="266" y="416"/>
                    </a:lnTo>
                    <a:lnTo>
                      <a:pt x="202" y="416"/>
                    </a:lnTo>
                    <a:lnTo>
                      <a:pt x="194" y="412"/>
                    </a:lnTo>
                    <a:lnTo>
                      <a:pt x="186" y="404"/>
                    </a:lnTo>
                    <a:lnTo>
                      <a:pt x="176" y="398"/>
                    </a:lnTo>
                    <a:lnTo>
                      <a:pt x="172" y="396"/>
                    </a:lnTo>
                    <a:lnTo>
                      <a:pt x="166" y="396"/>
                    </a:lnTo>
                    <a:lnTo>
                      <a:pt x="158" y="398"/>
                    </a:lnTo>
                    <a:lnTo>
                      <a:pt x="152" y="400"/>
                    </a:lnTo>
                    <a:lnTo>
                      <a:pt x="148" y="406"/>
                    </a:lnTo>
                    <a:lnTo>
                      <a:pt x="146" y="410"/>
                    </a:lnTo>
                    <a:lnTo>
                      <a:pt x="142" y="424"/>
                    </a:lnTo>
                    <a:lnTo>
                      <a:pt x="140" y="430"/>
                    </a:lnTo>
                    <a:lnTo>
                      <a:pt x="136" y="434"/>
                    </a:lnTo>
                    <a:lnTo>
                      <a:pt x="122" y="448"/>
                    </a:lnTo>
                    <a:lnTo>
                      <a:pt x="112" y="456"/>
                    </a:lnTo>
                    <a:lnTo>
                      <a:pt x="102" y="464"/>
                    </a:lnTo>
                    <a:lnTo>
                      <a:pt x="90" y="470"/>
                    </a:lnTo>
                    <a:lnTo>
                      <a:pt x="78" y="474"/>
                    </a:lnTo>
                    <a:lnTo>
                      <a:pt x="66" y="474"/>
                    </a:lnTo>
                    <a:lnTo>
                      <a:pt x="54" y="472"/>
                    </a:lnTo>
                    <a:lnTo>
                      <a:pt x="46" y="470"/>
                    </a:lnTo>
                    <a:lnTo>
                      <a:pt x="40" y="470"/>
                    </a:lnTo>
                    <a:lnTo>
                      <a:pt x="34" y="468"/>
                    </a:lnTo>
                    <a:lnTo>
                      <a:pt x="32" y="466"/>
                    </a:lnTo>
                    <a:lnTo>
                      <a:pt x="32" y="462"/>
                    </a:lnTo>
                    <a:lnTo>
                      <a:pt x="34" y="454"/>
                    </a:lnTo>
                    <a:lnTo>
                      <a:pt x="36" y="448"/>
                    </a:lnTo>
                    <a:lnTo>
                      <a:pt x="40" y="440"/>
                    </a:lnTo>
                    <a:lnTo>
                      <a:pt x="42" y="430"/>
                    </a:lnTo>
                    <a:lnTo>
                      <a:pt x="40" y="420"/>
                    </a:lnTo>
                    <a:lnTo>
                      <a:pt x="38" y="410"/>
                    </a:lnTo>
                    <a:lnTo>
                      <a:pt x="36" y="402"/>
                    </a:lnTo>
                    <a:lnTo>
                      <a:pt x="30" y="396"/>
                    </a:lnTo>
                    <a:lnTo>
                      <a:pt x="20" y="384"/>
                    </a:lnTo>
                    <a:lnTo>
                      <a:pt x="8" y="374"/>
                    </a:lnTo>
                    <a:lnTo>
                      <a:pt x="0" y="372"/>
                    </a:lnTo>
                    <a:lnTo>
                      <a:pt x="0" y="224"/>
                    </a:lnTo>
                    <a:lnTo>
                      <a:pt x="56" y="224"/>
                    </a:lnTo>
                    <a:lnTo>
                      <a:pt x="56" y="22"/>
                    </a:lnTo>
                    <a:lnTo>
                      <a:pt x="64" y="22"/>
                    </a:lnTo>
                    <a:lnTo>
                      <a:pt x="178" y="6"/>
                    </a:lnTo>
                    <a:lnTo>
                      <a:pt x="190" y="16"/>
                    </a:lnTo>
                    <a:lnTo>
                      <a:pt x="202" y="28"/>
                    </a:lnTo>
                    <a:lnTo>
                      <a:pt x="214" y="20"/>
                    </a:lnTo>
                    <a:lnTo>
                      <a:pt x="224" y="10"/>
                    </a:lnTo>
                    <a:lnTo>
                      <a:pt x="230" y="6"/>
                    </a:lnTo>
                    <a:lnTo>
                      <a:pt x="238" y="2"/>
                    </a:lnTo>
                    <a:lnTo>
                      <a:pt x="246" y="0"/>
                    </a:lnTo>
                    <a:lnTo>
                      <a:pt x="256" y="0"/>
                    </a:lnTo>
                    <a:lnTo>
                      <a:pt x="274" y="0"/>
                    </a:lnTo>
                    <a:lnTo>
                      <a:pt x="290" y="0"/>
                    </a:lnTo>
                    <a:lnTo>
                      <a:pt x="292" y="0"/>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26" name="Zambia">
                <a:extLst>
                  <a:ext uri="{FF2B5EF4-FFF2-40B4-BE49-F238E27FC236}">
                    <a16:creationId xmlns="" xmlns:a16="http://schemas.microsoft.com/office/drawing/2014/main" id="{33879C54-CC1B-4B73-B1D4-B01115986EDD}"/>
                  </a:ext>
                </a:extLst>
              </p:cNvPr>
              <p:cNvSpPr>
                <a:spLocks/>
              </p:cNvSpPr>
              <p:nvPr/>
            </p:nvSpPr>
            <p:spPr bwMode="auto">
              <a:xfrm>
                <a:off x="5062538" y="4149725"/>
                <a:ext cx="990600" cy="844550"/>
              </a:xfrm>
              <a:custGeom>
                <a:avLst/>
                <a:gdLst/>
                <a:ahLst/>
                <a:cxnLst>
                  <a:cxn ang="0">
                    <a:pos x="390" y="406"/>
                  </a:cxn>
                  <a:cxn ang="0">
                    <a:pos x="368" y="422"/>
                  </a:cxn>
                  <a:cxn ang="0">
                    <a:pos x="360" y="442"/>
                  </a:cxn>
                  <a:cxn ang="0">
                    <a:pos x="354" y="452"/>
                  </a:cxn>
                  <a:cxn ang="0">
                    <a:pos x="306" y="472"/>
                  </a:cxn>
                  <a:cxn ang="0">
                    <a:pos x="280" y="512"/>
                  </a:cxn>
                  <a:cxn ang="0">
                    <a:pos x="256" y="530"/>
                  </a:cxn>
                  <a:cxn ang="0">
                    <a:pos x="210" y="526"/>
                  </a:cxn>
                  <a:cxn ang="0">
                    <a:pos x="164" y="514"/>
                  </a:cxn>
                  <a:cxn ang="0">
                    <a:pos x="144" y="502"/>
                  </a:cxn>
                  <a:cxn ang="0">
                    <a:pos x="68" y="508"/>
                  </a:cxn>
                  <a:cxn ang="0">
                    <a:pos x="52" y="264"/>
                  </a:cxn>
                  <a:cxn ang="0">
                    <a:pos x="94" y="254"/>
                  </a:cxn>
                  <a:cxn ang="0">
                    <a:pos x="110" y="236"/>
                  </a:cxn>
                  <a:cxn ang="0">
                    <a:pos x="120" y="156"/>
                  </a:cxn>
                  <a:cxn ang="0">
                    <a:pos x="128" y="166"/>
                  </a:cxn>
                  <a:cxn ang="0">
                    <a:pos x="136" y="176"/>
                  </a:cxn>
                  <a:cxn ang="0">
                    <a:pos x="156" y="166"/>
                  </a:cxn>
                  <a:cxn ang="0">
                    <a:pos x="180" y="164"/>
                  </a:cxn>
                  <a:cxn ang="0">
                    <a:pos x="196" y="190"/>
                  </a:cxn>
                  <a:cxn ang="0">
                    <a:pos x="228" y="202"/>
                  </a:cxn>
                  <a:cxn ang="0">
                    <a:pos x="268" y="198"/>
                  </a:cxn>
                  <a:cxn ang="0">
                    <a:pos x="280" y="188"/>
                  </a:cxn>
                  <a:cxn ang="0">
                    <a:pos x="294" y="210"/>
                  </a:cxn>
                  <a:cxn ang="0">
                    <a:pos x="314" y="222"/>
                  </a:cxn>
                  <a:cxn ang="0">
                    <a:pos x="342" y="230"/>
                  </a:cxn>
                  <a:cxn ang="0">
                    <a:pos x="362" y="262"/>
                  </a:cxn>
                  <a:cxn ang="0">
                    <a:pos x="382" y="280"/>
                  </a:cxn>
                  <a:cxn ang="0">
                    <a:pos x="396" y="276"/>
                  </a:cxn>
                  <a:cxn ang="0">
                    <a:pos x="420" y="274"/>
                  </a:cxn>
                  <a:cxn ang="0">
                    <a:pos x="406" y="226"/>
                  </a:cxn>
                  <a:cxn ang="0">
                    <a:pos x="374" y="220"/>
                  </a:cxn>
                  <a:cxn ang="0">
                    <a:pos x="350" y="190"/>
                  </a:cxn>
                  <a:cxn ang="0">
                    <a:pos x="346" y="164"/>
                  </a:cxn>
                  <a:cxn ang="0">
                    <a:pos x="358" y="144"/>
                  </a:cxn>
                  <a:cxn ang="0">
                    <a:pos x="354" y="70"/>
                  </a:cxn>
                  <a:cxn ang="0">
                    <a:pos x="350" y="58"/>
                  </a:cxn>
                  <a:cxn ang="0">
                    <a:pos x="368" y="42"/>
                  </a:cxn>
                  <a:cxn ang="0">
                    <a:pos x="376" y="20"/>
                  </a:cxn>
                  <a:cxn ang="0">
                    <a:pos x="390" y="10"/>
                  </a:cxn>
                  <a:cxn ang="0">
                    <a:pos x="424" y="6"/>
                  </a:cxn>
                  <a:cxn ang="0">
                    <a:pos x="494" y="22"/>
                  </a:cxn>
                  <a:cxn ang="0">
                    <a:pos x="506" y="24"/>
                  </a:cxn>
                  <a:cxn ang="0">
                    <a:pos x="522" y="30"/>
                  </a:cxn>
                  <a:cxn ang="0">
                    <a:pos x="568" y="50"/>
                  </a:cxn>
                  <a:cxn ang="0">
                    <a:pos x="610" y="76"/>
                  </a:cxn>
                  <a:cxn ang="0">
                    <a:pos x="622" y="110"/>
                  </a:cxn>
                  <a:cxn ang="0">
                    <a:pos x="624" y="128"/>
                  </a:cxn>
                  <a:cxn ang="0">
                    <a:pos x="612" y="146"/>
                  </a:cxn>
                  <a:cxn ang="0">
                    <a:pos x="608" y="166"/>
                  </a:cxn>
                  <a:cxn ang="0">
                    <a:pos x="608" y="184"/>
                  </a:cxn>
                  <a:cxn ang="0">
                    <a:pos x="614" y="208"/>
                  </a:cxn>
                  <a:cxn ang="0">
                    <a:pos x="604" y="224"/>
                  </a:cxn>
                  <a:cxn ang="0">
                    <a:pos x="600" y="242"/>
                  </a:cxn>
                  <a:cxn ang="0">
                    <a:pos x="586" y="272"/>
                  </a:cxn>
                  <a:cxn ang="0">
                    <a:pos x="574" y="282"/>
                  </a:cxn>
                  <a:cxn ang="0">
                    <a:pos x="576" y="298"/>
                  </a:cxn>
                  <a:cxn ang="0">
                    <a:pos x="592" y="304"/>
                  </a:cxn>
                  <a:cxn ang="0">
                    <a:pos x="560" y="322"/>
                  </a:cxn>
                  <a:cxn ang="0">
                    <a:pos x="460" y="354"/>
                  </a:cxn>
                  <a:cxn ang="0">
                    <a:pos x="432" y="364"/>
                  </a:cxn>
                  <a:cxn ang="0">
                    <a:pos x="438" y="388"/>
                  </a:cxn>
                </a:cxnLst>
                <a:rect l="0" t="0" r="r" b="b"/>
                <a:pathLst>
                  <a:path w="624" h="532">
                    <a:moveTo>
                      <a:pt x="428" y="398"/>
                    </a:moveTo>
                    <a:lnTo>
                      <a:pt x="408" y="400"/>
                    </a:lnTo>
                    <a:lnTo>
                      <a:pt x="390" y="406"/>
                    </a:lnTo>
                    <a:lnTo>
                      <a:pt x="382" y="410"/>
                    </a:lnTo>
                    <a:lnTo>
                      <a:pt x="374" y="416"/>
                    </a:lnTo>
                    <a:lnTo>
                      <a:pt x="368" y="422"/>
                    </a:lnTo>
                    <a:lnTo>
                      <a:pt x="362" y="430"/>
                    </a:lnTo>
                    <a:lnTo>
                      <a:pt x="360" y="436"/>
                    </a:lnTo>
                    <a:lnTo>
                      <a:pt x="360" y="442"/>
                    </a:lnTo>
                    <a:lnTo>
                      <a:pt x="358" y="448"/>
                    </a:lnTo>
                    <a:lnTo>
                      <a:pt x="356" y="450"/>
                    </a:lnTo>
                    <a:lnTo>
                      <a:pt x="354" y="452"/>
                    </a:lnTo>
                    <a:lnTo>
                      <a:pt x="324" y="462"/>
                    </a:lnTo>
                    <a:lnTo>
                      <a:pt x="312" y="468"/>
                    </a:lnTo>
                    <a:lnTo>
                      <a:pt x="306" y="472"/>
                    </a:lnTo>
                    <a:lnTo>
                      <a:pt x="302" y="478"/>
                    </a:lnTo>
                    <a:lnTo>
                      <a:pt x="292" y="494"/>
                    </a:lnTo>
                    <a:lnTo>
                      <a:pt x="280" y="512"/>
                    </a:lnTo>
                    <a:lnTo>
                      <a:pt x="272" y="520"/>
                    </a:lnTo>
                    <a:lnTo>
                      <a:pt x="264" y="526"/>
                    </a:lnTo>
                    <a:lnTo>
                      <a:pt x="256" y="530"/>
                    </a:lnTo>
                    <a:lnTo>
                      <a:pt x="246" y="532"/>
                    </a:lnTo>
                    <a:lnTo>
                      <a:pt x="228" y="530"/>
                    </a:lnTo>
                    <a:lnTo>
                      <a:pt x="210" y="526"/>
                    </a:lnTo>
                    <a:lnTo>
                      <a:pt x="192" y="520"/>
                    </a:lnTo>
                    <a:lnTo>
                      <a:pt x="172" y="518"/>
                    </a:lnTo>
                    <a:lnTo>
                      <a:pt x="164" y="514"/>
                    </a:lnTo>
                    <a:lnTo>
                      <a:pt x="158" y="508"/>
                    </a:lnTo>
                    <a:lnTo>
                      <a:pt x="148" y="502"/>
                    </a:lnTo>
                    <a:lnTo>
                      <a:pt x="144" y="502"/>
                    </a:lnTo>
                    <a:lnTo>
                      <a:pt x="136" y="500"/>
                    </a:lnTo>
                    <a:lnTo>
                      <a:pt x="102" y="502"/>
                    </a:lnTo>
                    <a:lnTo>
                      <a:pt x="68" y="508"/>
                    </a:lnTo>
                    <a:lnTo>
                      <a:pt x="0" y="430"/>
                    </a:lnTo>
                    <a:lnTo>
                      <a:pt x="0" y="264"/>
                    </a:lnTo>
                    <a:lnTo>
                      <a:pt x="52" y="264"/>
                    </a:lnTo>
                    <a:lnTo>
                      <a:pt x="64" y="260"/>
                    </a:lnTo>
                    <a:lnTo>
                      <a:pt x="74" y="258"/>
                    </a:lnTo>
                    <a:lnTo>
                      <a:pt x="94" y="254"/>
                    </a:lnTo>
                    <a:lnTo>
                      <a:pt x="102" y="250"/>
                    </a:lnTo>
                    <a:lnTo>
                      <a:pt x="108" y="244"/>
                    </a:lnTo>
                    <a:lnTo>
                      <a:pt x="110" y="236"/>
                    </a:lnTo>
                    <a:lnTo>
                      <a:pt x="112" y="222"/>
                    </a:lnTo>
                    <a:lnTo>
                      <a:pt x="112" y="154"/>
                    </a:lnTo>
                    <a:lnTo>
                      <a:pt x="120" y="156"/>
                    </a:lnTo>
                    <a:lnTo>
                      <a:pt x="126" y="158"/>
                    </a:lnTo>
                    <a:lnTo>
                      <a:pt x="128" y="162"/>
                    </a:lnTo>
                    <a:lnTo>
                      <a:pt x="128" y="166"/>
                    </a:lnTo>
                    <a:lnTo>
                      <a:pt x="130" y="174"/>
                    </a:lnTo>
                    <a:lnTo>
                      <a:pt x="132" y="176"/>
                    </a:lnTo>
                    <a:lnTo>
                      <a:pt x="136" y="176"/>
                    </a:lnTo>
                    <a:lnTo>
                      <a:pt x="142" y="174"/>
                    </a:lnTo>
                    <a:lnTo>
                      <a:pt x="150" y="170"/>
                    </a:lnTo>
                    <a:lnTo>
                      <a:pt x="156" y="166"/>
                    </a:lnTo>
                    <a:lnTo>
                      <a:pt x="166" y="164"/>
                    </a:lnTo>
                    <a:lnTo>
                      <a:pt x="174" y="166"/>
                    </a:lnTo>
                    <a:lnTo>
                      <a:pt x="180" y="164"/>
                    </a:lnTo>
                    <a:lnTo>
                      <a:pt x="182" y="174"/>
                    </a:lnTo>
                    <a:lnTo>
                      <a:pt x="188" y="182"/>
                    </a:lnTo>
                    <a:lnTo>
                      <a:pt x="196" y="190"/>
                    </a:lnTo>
                    <a:lnTo>
                      <a:pt x="206" y="196"/>
                    </a:lnTo>
                    <a:lnTo>
                      <a:pt x="216" y="200"/>
                    </a:lnTo>
                    <a:lnTo>
                      <a:pt x="228" y="202"/>
                    </a:lnTo>
                    <a:lnTo>
                      <a:pt x="252" y="204"/>
                    </a:lnTo>
                    <a:lnTo>
                      <a:pt x="262" y="202"/>
                    </a:lnTo>
                    <a:lnTo>
                      <a:pt x="268" y="198"/>
                    </a:lnTo>
                    <a:lnTo>
                      <a:pt x="272" y="192"/>
                    </a:lnTo>
                    <a:lnTo>
                      <a:pt x="276" y="184"/>
                    </a:lnTo>
                    <a:lnTo>
                      <a:pt x="280" y="188"/>
                    </a:lnTo>
                    <a:lnTo>
                      <a:pt x="284" y="192"/>
                    </a:lnTo>
                    <a:lnTo>
                      <a:pt x="290" y="200"/>
                    </a:lnTo>
                    <a:lnTo>
                      <a:pt x="294" y="210"/>
                    </a:lnTo>
                    <a:lnTo>
                      <a:pt x="302" y="216"/>
                    </a:lnTo>
                    <a:lnTo>
                      <a:pt x="308" y="220"/>
                    </a:lnTo>
                    <a:lnTo>
                      <a:pt x="314" y="222"/>
                    </a:lnTo>
                    <a:lnTo>
                      <a:pt x="326" y="226"/>
                    </a:lnTo>
                    <a:lnTo>
                      <a:pt x="336" y="228"/>
                    </a:lnTo>
                    <a:lnTo>
                      <a:pt x="342" y="230"/>
                    </a:lnTo>
                    <a:lnTo>
                      <a:pt x="346" y="234"/>
                    </a:lnTo>
                    <a:lnTo>
                      <a:pt x="354" y="246"/>
                    </a:lnTo>
                    <a:lnTo>
                      <a:pt x="362" y="262"/>
                    </a:lnTo>
                    <a:lnTo>
                      <a:pt x="372" y="274"/>
                    </a:lnTo>
                    <a:lnTo>
                      <a:pt x="376" y="280"/>
                    </a:lnTo>
                    <a:lnTo>
                      <a:pt x="382" y="280"/>
                    </a:lnTo>
                    <a:lnTo>
                      <a:pt x="386" y="280"/>
                    </a:lnTo>
                    <a:lnTo>
                      <a:pt x="390" y="278"/>
                    </a:lnTo>
                    <a:lnTo>
                      <a:pt x="396" y="276"/>
                    </a:lnTo>
                    <a:lnTo>
                      <a:pt x="400" y="274"/>
                    </a:lnTo>
                    <a:lnTo>
                      <a:pt x="410" y="274"/>
                    </a:lnTo>
                    <a:lnTo>
                      <a:pt x="420" y="274"/>
                    </a:lnTo>
                    <a:lnTo>
                      <a:pt x="420" y="216"/>
                    </a:lnTo>
                    <a:lnTo>
                      <a:pt x="410" y="222"/>
                    </a:lnTo>
                    <a:lnTo>
                      <a:pt x="406" y="226"/>
                    </a:lnTo>
                    <a:lnTo>
                      <a:pt x="404" y="230"/>
                    </a:lnTo>
                    <a:lnTo>
                      <a:pt x="388" y="230"/>
                    </a:lnTo>
                    <a:lnTo>
                      <a:pt x="374" y="220"/>
                    </a:lnTo>
                    <a:lnTo>
                      <a:pt x="360" y="206"/>
                    </a:lnTo>
                    <a:lnTo>
                      <a:pt x="354" y="198"/>
                    </a:lnTo>
                    <a:lnTo>
                      <a:pt x="350" y="190"/>
                    </a:lnTo>
                    <a:lnTo>
                      <a:pt x="346" y="182"/>
                    </a:lnTo>
                    <a:lnTo>
                      <a:pt x="346" y="172"/>
                    </a:lnTo>
                    <a:lnTo>
                      <a:pt x="346" y="164"/>
                    </a:lnTo>
                    <a:lnTo>
                      <a:pt x="350" y="156"/>
                    </a:lnTo>
                    <a:lnTo>
                      <a:pt x="354" y="150"/>
                    </a:lnTo>
                    <a:lnTo>
                      <a:pt x="358" y="144"/>
                    </a:lnTo>
                    <a:lnTo>
                      <a:pt x="358" y="78"/>
                    </a:lnTo>
                    <a:lnTo>
                      <a:pt x="356" y="74"/>
                    </a:lnTo>
                    <a:lnTo>
                      <a:pt x="354" y="70"/>
                    </a:lnTo>
                    <a:lnTo>
                      <a:pt x="350" y="66"/>
                    </a:lnTo>
                    <a:lnTo>
                      <a:pt x="350" y="60"/>
                    </a:lnTo>
                    <a:lnTo>
                      <a:pt x="350" y="58"/>
                    </a:lnTo>
                    <a:lnTo>
                      <a:pt x="352" y="54"/>
                    </a:lnTo>
                    <a:lnTo>
                      <a:pt x="358" y="50"/>
                    </a:lnTo>
                    <a:lnTo>
                      <a:pt x="368" y="42"/>
                    </a:lnTo>
                    <a:lnTo>
                      <a:pt x="372" y="36"/>
                    </a:lnTo>
                    <a:lnTo>
                      <a:pt x="374" y="28"/>
                    </a:lnTo>
                    <a:lnTo>
                      <a:pt x="376" y="20"/>
                    </a:lnTo>
                    <a:lnTo>
                      <a:pt x="378" y="16"/>
                    </a:lnTo>
                    <a:lnTo>
                      <a:pt x="382" y="14"/>
                    </a:lnTo>
                    <a:lnTo>
                      <a:pt x="390" y="10"/>
                    </a:lnTo>
                    <a:lnTo>
                      <a:pt x="396" y="8"/>
                    </a:lnTo>
                    <a:lnTo>
                      <a:pt x="410" y="6"/>
                    </a:lnTo>
                    <a:lnTo>
                      <a:pt x="424" y="6"/>
                    </a:lnTo>
                    <a:lnTo>
                      <a:pt x="440" y="2"/>
                    </a:lnTo>
                    <a:lnTo>
                      <a:pt x="476" y="0"/>
                    </a:lnTo>
                    <a:lnTo>
                      <a:pt x="494" y="22"/>
                    </a:lnTo>
                    <a:lnTo>
                      <a:pt x="502" y="24"/>
                    </a:lnTo>
                    <a:lnTo>
                      <a:pt x="504" y="26"/>
                    </a:lnTo>
                    <a:lnTo>
                      <a:pt x="506" y="24"/>
                    </a:lnTo>
                    <a:lnTo>
                      <a:pt x="514" y="24"/>
                    </a:lnTo>
                    <a:lnTo>
                      <a:pt x="516" y="24"/>
                    </a:lnTo>
                    <a:lnTo>
                      <a:pt x="522" y="30"/>
                    </a:lnTo>
                    <a:lnTo>
                      <a:pt x="530" y="36"/>
                    </a:lnTo>
                    <a:lnTo>
                      <a:pt x="550" y="44"/>
                    </a:lnTo>
                    <a:lnTo>
                      <a:pt x="568" y="50"/>
                    </a:lnTo>
                    <a:lnTo>
                      <a:pt x="590" y="62"/>
                    </a:lnTo>
                    <a:lnTo>
                      <a:pt x="610" y="70"/>
                    </a:lnTo>
                    <a:lnTo>
                      <a:pt x="610" y="76"/>
                    </a:lnTo>
                    <a:lnTo>
                      <a:pt x="610" y="82"/>
                    </a:lnTo>
                    <a:lnTo>
                      <a:pt x="616" y="96"/>
                    </a:lnTo>
                    <a:lnTo>
                      <a:pt x="622" y="110"/>
                    </a:lnTo>
                    <a:lnTo>
                      <a:pt x="624" y="116"/>
                    </a:lnTo>
                    <a:lnTo>
                      <a:pt x="624" y="122"/>
                    </a:lnTo>
                    <a:lnTo>
                      <a:pt x="624" y="128"/>
                    </a:lnTo>
                    <a:lnTo>
                      <a:pt x="622" y="132"/>
                    </a:lnTo>
                    <a:lnTo>
                      <a:pt x="618" y="140"/>
                    </a:lnTo>
                    <a:lnTo>
                      <a:pt x="612" y="146"/>
                    </a:lnTo>
                    <a:lnTo>
                      <a:pt x="612" y="152"/>
                    </a:lnTo>
                    <a:lnTo>
                      <a:pt x="610" y="156"/>
                    </a:lnTo>
                    <a:lnTo>
                      <a:pt x="608" y="166"/>
                    </a:lnTo>
                    <a:lnTo>
                      <a:pt x="608" y="170"/>
                    </a:lnTo>
                    <a:lnTo>
                      <a:pt x="606" y="176"/>
                    </a:lnTo>
                    <a:lnTo>
                      <a:pt x="608" y="184"/>
                    </a:lnTo>
                    <a:lnTo>
                      <a:pt x="610" y="192"/>
                    </a:lnTo>
                    <a:lnTo>
                      <a:pt x="612" y="198"/>
                    </a:lnTo>
                    <a:lnTo>
                      <a:pt x="614" y="208"/>
                    </a:lnTo>
                    <a:lnTo>
                      <a:pt x="612" y="212"/>
                    </a:lnTo>
                    <a:lnTo>
                      <a:pt x="610" y="216"/>
                    </a:lnTo>
                    <a:lnTo>
                      <a:pt x="604" y="224"/>
                    </a:lnTo>
                    <a:lnTo>
                      <a:pt x="600" y="230"/>
                    </a:lnTo>
                    <a:lnTo>
                      <a:pt x="600" y="236"/>
                    </a:lnTo>
                    <a:lnTo>
                      <a:pt x="600" y="242"/>
                    </a:lnTo>
                    <a:lnTo>
                      <a:pt x="598" y="250"/>
                    </a:lnTo>
                    <a:lnTo>
                      <a:pt x="592" y="260"/>
                    </a:lnTo>
                    <a:lnTo>
                      <a:pt x="586" y="272"/>
                    </a:lnTo>
                    <a:lnTo>
                      <a:pt x="582" y="276"/>
                    </a:lnTo>
                    <a:lnTo>
                      <a:pt x="578" y="280"/>
                    </a:lnTo>
                    <a:lnTo>
                      <a:pt x="574" y="282"/>
                    </a:lnTo>
                    <a:lnTo>
                      <a:pt x="572" y="288"/>
                    </a:lnTo>
                    <a:lnTo>
                      <a:pt x="572" y="294"/>
                    </a:lnTo>
                    <a:lnTo>
                      <a:pt x="576" y="298"/>
                    </a:lnTo>
                    <a:lnTo>
                      <a:pt x="578" y="300"/>
                    </a:lnTo>
                    <a:lnTo>
                      <a:pt x="582" y="302"/>
                    </a:lnTo>
                    <a:lnTo>
                      <a:pt x="592" y="304"/>
                    </a:lnTo>
                    <a:lnTo>
                      <a:pt x="598" y="306"/>
                    </a:lnTo>
                    <a:lnTo>
                      <a:pt x="602" y="308"/>
                    </a:lnTo>
                    <a:lnTo>
                      <a:pt x="560" y="322"/>
                    </a:lnTo>
                    <a:lnTo>
                      <a:pt x="516" y="336"/>
                    </a:lnTo>
                    <a:lnTo>
                      <a:pt x="488" y="344"/>
                    </a:lnTo>
                    <a:lnTo>
                      <a:pt x="460" y="354"/>
                    </a:lnTo>
                    <a:lnTo>
                      <a:pt x="448" y="360"/>
                    </a:lnTo>
                    <a:lnTo>
                      <a:pt x="440" y="364"/>
                    </a:lnTo>
                    <a:lnTo>
                      <a:pt x="432" y="364"/>
                    </a:lnTo>
                    <a:lnTo>
                      <a:pt x="432" y="372"/>
                    </a:lnTo>
                    <a:lnTo>
                      <a:pt x="436" y="380"/>
                    </a:lnTo>
                    <a:lnTo>
                      <a:pt x="438" y="388"/>
                    </a:lnTo>
                    <a:lnTo>
                      <a:pt x="438" y="400"/>
                    </a:lnTo>
                    <a:lnTo>
                      <a:pt x="428" y="39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27" name="Angola">
                <a:extLst>
                  <a:ext uri="{FF2B5EF4-FFF2-40B4-BE49-F238E27FC236}">
                    <a16:creationId xmlns="" xmlns:a16="http://schemas.microsoft.com/office/drawing/2014/main" id="{8B97997F-F84B-4694-B1A7-C0306070D03C}"/>
                  </a:ext>
                </a:extLst>
              </p:cNvPr>
              <p:cNvSpPr>
                <a:spLocks/>
              </p:cNvSpPr>
              <p:nvPr/>
            </p:nvSpPr>
            <p:spPr bwMode="auto">
              <a:xfrm>
                <a:off x="4197350" y="3952875"/>
                <a:ext cx="1042988" cy="1028700"/>
              </a:xfrm>
              <a:custGeom>
                <a:avLst/>
                <a:gdLst/>
                <a:ahLst/>
                <a:cxnLst>
                  <a:cxn ang="0">
                    <a:pos x="34" y="12"/>
                  </a:cxn>
                  <a:cxn ang="0">
                    <a:pos x="60" y="2"/>
                  </a:cxn>
                  <a:cxn ang="0">
                    <a:pos x="228" y="2"/>
                  </a:cxn>
                  <a:cxn ang="0">
                    <a:pos x="254" y="2"/>
                  </a:cxn>
                  <a:cxn ang="0">
                    <a:pos x="264" y="22"/>
                  </a:cxn>
                  <a:cxn ang="0">
                    <a:pos x="272" y="64"/>
                  </a:cxn>
                  <a:cxn ang="0">
                    <a:pos x="299" y="102"/>
                  </a:cxn>
                  <a:cxn ang="0">
                    <a:pos x="335" y="120"/>
                  </a:cxn>
                  <a:cxn ang="0">
                    <a:pos x="367" y="116"/>
                  </a:cxn>
                  <a:cxn ang="0">
                    <a:pos x="405" y="110"/>
                  </a:cxn>
                  <a:cxn ang="0">
                    <a:pos x="419" y="88"/>
                  </a:cxn>
                  <a:cxn ang="0">
                    <a:pos x="419" y="66"/>
                  </a:cxn>
                  <a:cxn ang="0">
                    <a:pos x="433" y="60"/>
                  </a:cxn>
                  <a:cxn ang="0">
                    <a:pos x="461" y="64"/>
                  </a:cxn>
                  <a:cxn ang="0">
                    <a:pos x="543" y="76"/>
                  </a:cxn>
                  <a:cxn ang="0">
                    <a:pos x="549" y="212"/>
                  </a:cxn>
                  <a:cxn ang="0">
                    <a:pos x="563" y="230"/>
                  </a:cxn>
                  <a:cxn ang="0">
                    <a:pos x="571" y="250"/>
                  </a:cxn>
                  <a:cxn ang="0">
                    <a:pos x="563" y="276"/>
                  </a:cxn>
                  <a:cxn ang="0">
                    <a:pos x="563" y="288"/>
                  </a:cxn>
                  <a:cxn ang="0">
                    <a:pos x="595" y="284"/>
                  </a:cxn>
                  <a:cxn ang="0">
                    <a:pos x="641" y="280"/>
                  </a:cxn>
                  <a:cxn ang="0">
                    <a:pos x="657" y="346"/>
                  </a:cxn>
                  <a:cxn ang="0">
                    <a:pos x="647" y="374"/>
                  </a:cxn>
                  <a:cxn ang="0">
                    <a:pos x="609" y="384"/>
                  </a:cxn>
                  <a:cxn ang="0">
                    <a:pos x="545" y="554"/>
                  </a:cxn>
                  <a:cxn ang="0">
                    <a:pos x="523" y="646"/>
                  </a:cxn>
                  <a:cxn ang="0">
                    <a:pos x="425" y="646"/>
                  </a:cxn>
                  <a:cxn ang="0">
                    <a:pos x="367" y="634"/>
                  </a:cxn>
                  <a:cxn ang="0">
                    <a:pos x="353" y="622"/>
                  </a:cxn>
                  <a:cxn ang="0">
                    <a:pos x="110" y="612"/>
                  </a:cxn>
                  <a:cxn ang="0">
                    <a:pos x="78" y="600"/>
                  </a:cxn>
                  <a:cxn ang="0">
                    <a:pos x="48" y="608"/>
                  </a:cxn>
                  <a:cxn ang="0">
                    <a:pos x="12" y="608"/>
                  </a:cxn>
                  <a:cxn ang="0">
                    <a:pos x="4" y="574"/>
                  </a:cxn>
                  <a:cxn ang="0">
                    <a:pos x="10" y="524"/>
                  </a:cxn>
                  <a:cxn ang="0">
                    <a:pos x="26" y="470"/>
                  </a:cxn>
                  <a:cxn ang="0">
                    <a:pos x="38" y="416"/>
                  </a:cxn>
                  <a:cxn ang="0">
                    <a:pos x="72" y="370"/>
                  </a:cxn>
                  <a:cxn ang="0">
                    <a:pos x="106" y="320"/>
                  </a:cxn>
                  <a:cxn ang="0">
                    <a:pos x="110" y="270"/>
                  </a:cxn>
                  <a:cxn ang="0">
                    <a:pos x="92" y="232"/>
                  </a:cxn>
                  <a:cxn ang="0">
                    <a:pos x="74" y="196"/>
                  </a:cxn>
                  <a:cxn ang="0">
                    <a:pos x="76" y="170"/>
                  </a:cxn>
                  <a:cxn ang="0">
                    <a:pos x="88" y="146"/>
                  </a:cxn>
                  <a:cxn ang="0">
                    <a:pos x="80" y="116"/>
                  </a:cxn>
                  <a:cxn ang="0">
                    <a:pos x="48" y="48"/>
                  </a:cxn>
                  <a:cxn ang="0">
                    <a:pos x="28" y="20"/>
                  </a:cxn>
                </a:cxnLst>
                <a:rect l="0" t="0" r="r" b="b"/>
                <a:pathLst>
                  <a:path w="657" h="648">
                    <a:moveTo>
                      <a:pt x="28" y="20"/>
                    </a:moveTo>
                    <a:lnTo>
                      <a:pt x="30" y="16"/>
                    </a:lnTo>
                    <a:lnTo>
                      <a:pt x="34" y="12"/>
                    </a:lnTo>
                    <a:lnTo>
                      <a:pt x="38" y="8"/>
                    </a:lnTo>
                    <a:lnTo>
                      <a:pt x="46" y="4"/>
                    </a:lnTo>
                    <a:lnTo>
                      <a:pt x="60" y="2"/>
                    </a:lnTo>
                    <a:lnTo>
                      <a:pt x="74" y="0"/>
                    </a:lnTo>
                    <a:lnTo>
                      <a:pt x="216" y="0"/>
                    </a:lnTo>
                    <a:lnTo>
                      <a:pt x="228" y="2"/>
                    </a:lnTo>
                    <a:lnTo>
                      <a:pt x="238" y="0"/>
                    </a:lnTo>
                    <a:lnTo>
                      <a:pt x="248" y="0"/>
                    </a:lnTo>
                    <a:lnTo>
                      <a:pt x="254" y="2"/>
                    </a:lnTo>
                    <a:lnTo>
                      <a:pt x="258" y="6"/>
                    </a:lnTo>
                    <a:lnTo>
                      <a:pt x="262" y="14"/>
                    </a:lnTo>
                    <a:lnTo>
                      <a:pt x="264" y="22"/>
                    </a:lnTo>
                    <a:lnTo>
                      <a:pt x="264" y="38"/>
                    </a:lnTo>
                    <a:lnTo>
                      <a:pt x="268" y="50"/>
                    </a:lnTo>
                    <a:lnTo>
                      <a:pt x="272" y="64"/>
                    </a:lnTo>
                    <a:lnTo>
                      <a:pt x="279" y="78"/>
                    </a:lnTo>
                    <a:lnTo>
                      <a:pt x="289" y="90"/>
                    </a:lnTo>
                    <a:lnTo>
                      <a:pt x="299" y="102"/>
                    </a:lnTo>
                    <a:lnTo>
                      <a:pt x="309" y="112"/>
                    </a:lnTo>
                    <a:lnTo>
                      <a:pt x="321" y="118"/>
                    </a:lnTo>
                    <a:lnTo>
                      <a:pt x="335" y="120"/>
                    </a:lnTo>
                    <a:lnTo>
                      <a:pt x="347" y="120"/>
                    </a:lnTo>
                    <a:lnTo>
                      <a:pt x="357" y="118"/>
                    </a:lnTo>
                    <a:lnTo>
                      <a:pt x="367" y="116"/>
                    </a:lnTo>
                    <a:lnTo>
                      <a:pt x="379" y="114"/>
                    </a:lnTo>
                    <a:lnTo>
                      <a:pt x="395" y="114"/>
                    </a:lnTo>
                    <a:lnTo>
                      <a:pt x="405" y="110"/>
                    </a:lnTo>
                    <a:lnTo>
                      <a:pt x="411" y="104"/>
                    </a:lnTo>
                    <a:lnTo>
                      <a:pt x="417" y="92"/>
                    </a:lnTo>
                    <a:lnTo>
                      <a:pt x="419" y="88"/>
                    </a:lnTo>
                    <a:lnTo>
                      <a:pt x="419" y="82"/>
                    </a:lnTo>
                    <a:lnTo>
                      <a:pt x="417" y="72"/>
                    </a:lnTo>
                    <a:lnTo>
                      <a:pt x="419" y="66"/>
                    </a:lnTo>
                    <a:lnTo>
                      <a:pt x="421" y="64"/>
                    </a:lnTo>
                    <a:lnTo>
                      <a:pt x="425" y="62"/>
                    </a:lnTo>
                    <a:lnTo>
                      <a:pt x="433" y="60"/>
                    </a:lnTo>
                    <a:lnTo>
                      <a:pt x="443" y="62"/>
                    </a:lnTo>
                    <a:lnTo>
                      <a:pt x="453" y="62"/>
                    </a:lnTo>
                    <a:lnTo>
                      <a:pt x="461" y="64"/>
                    </a:lnTo>
                    <a:lnTo>
                      <a:pt x="471" y="64"/>
                    </a:lnTo>
                    <a:lnTo>
                      <a:pt x="471" y="76"/>
                    </a:lnTo>
                    <a:lnTo>
                      <a:pt x="543" y="76"/>
                    </a:lnTo>
                    <a:lnTo>
                      <a:pt x="543" y="196"/>
                    </a:lnTo>
                    <a:lnTo>
                      <a:pt x="545" y="204"/>
                    </a:lnTo>
                    <a:lnTo>
                      <a:pt x="549" y="212"/>
                    </a:lnTo>
                    <a:lnTo>
                      <a:pt x="555" y="218"/>
                    </a:lnTo>
                    <a:lnTo>
                      <a:pt x="561" y="220"/>
                    </a:lnTo>
                    <a:lnTo>
                      <a:pt x="563" y="230"/>
                    </a:lnTo>
                    <a:lnTo>
                      <a:pt x="565" y="236"/>
                    </a:lnTo>
                    <a:lnTo>
                      <a:pt x="569" y="242"/>
                    </a:lnTo>
                    <a:lnTo>
                      <a:pt x="571" y="250"/>
                    </a:lnTo>
                    <a:lnTo>
                      <a:pt x="569" y="260"/>
                    </a:lnTo>
                    <a:lnTo>
                      <a:pt x="565" y="268"/>
                    </a:lnTo>
                    <a:lnTo>
                      <a:pt x="563" y="276"/>
                    </a:lnTo>
                    <a:lnTo>
                      <a:pt x="561" y="284"/>
                    </a:lnTo>
                    <a:lnTo>
                      <a:pt x="561" y="286"/>
                    </a:lnTo>
                    <a:lnTo>
                      <a:pt x="563" y="288"/>
                    </a:lnTo>
                    <a:lnTo>
                      <a:pt x="569" y="290"/>
                    </a:lnTo>
                    <a:lnTo>
                      <a:pt x="579" y="288"/>
                    </a:lnTo>
                    <a:lnTo>
                      <a:pt x="595" y="284"/>
                    </a:lnTo>
                    <a:lnTo>
                      <a:pt x="611" y="280"/>
                    </a:lnTo>
                    <a:lnTo>
                      <a:pt x="623" y="278"/>
                    </a:lnTo>
                    <a:lnTo>
                      <a:pt x="641" y="280"/>
                    </a:lnTo>
                    <a:lnTo>
                      <a:pt x="649" y="280"/>
                    </a:lnTo>
                    <a:lnTo>
                      <a:pt x="657" y="278"/>
                    </a:lnTo>
                    <a:lnTo>
                      <a:pt x="657" y="346"/>
                    </a:lnTo>
                    <a:lnTo>
                      <a:pt x="655" y="360"/>
                    </a:lnTo>
                    <a:lnTo>
                      <a:pt x="653" y="368"/>
                    </a:lnTo>
                    <a:lnTo>
                      <a:pt x="647" y="374"/>
                    </a:lnTo>
                    <a:lnTo>
                      <a:pt x="639" y="378"/>
                    </a:lnTo>
                    <a:lnTo>
                      <a:pt x="619" y="382"/>
                    </a:lnTo>
                    <a:lnTo>
                      <a:pt x="609" y="384"/>
                    </a:lnTo>
                    <a:lnTo>
                      <a:pt x="597" y="388"/>
                    </a:lnTo>
                    <a:lnTo>
                      <a:pt x="545" y="388"/>
                    </a:lnTo>
                    <a:lnTo>
                      <a:pt x="545" y="554"/>
                    </a:lnTo>
                    <a:lnTo>
                      <a:pt x="613" y="632"/>
                    </a:lnTo>
                    <a:lnTo>
                      <a:pt x="553" y="642"/>
                    </a:lnTo>
                    <a:lnTo>
                      <a:pt x="523" y="646"/>
                    </a:lnTo>
                    <a:lnTo>
                      <a:pt x="489" y="648"/>
                    </a:lnTo>
                    <a:lnTo>
                      <a:pt x="457" y="648"/>
                    </a:lnTo>
                    <a:lnTo>
                      <a:pt x="425" y="646"/>
                    </a:lnTo>
                    <a:lnTo>
                      <a:pt x="393" y="642"/>
                    </a:lnTo>
                    <a:lnTo>
                      <a:pt x="379" y="638"/>
                    </a:lnTo>
                    <a:lnTo>
                      <a:pt x="367" y="634"/>
                    </a:lnTo>
                    <a:lnTo>
                      <a:pt x="361" y="632"/>
                    </a:lnTo>
                    <a:lnTo>
                      <a:pt x="357" y="626"/>
                    </a:lnTo>
                    <a:lnTo>
                      <a:pt x="353" y="622"/>
                    </a:lnTo>
                    <a:lnTo>
                      <a:pt x="349" y="620"/>
                    </a:lnTo>
                    <a:lnTo>
                      <a:pt x="118" y="620"/>
                    </a:lnTo>
                    <a:lnTo>
                      <a:pt x="110" y="612"/>
                    </a:lnTo>
                    <a:lnTo>
                      <a:pt x="102" y="606"/>
                    </a:lnTo>
                    <a:lnTo>
                      <a:pt x="92" y="602"/>
                    </a:lnTo>
                    <a:lnTo>
                      <a:pt x="78" y="600"/>
                    </a:lnTo>
                    <a:lnTo>
                      <a:pt x="66" y="602"/>
                    </a:lnTo>
                    <a:lnTo>
                      <a:pt x="56" y="604"/>
                    </a:lnTo>
                    <a:lnTo>
                      <a:pt x="48" y="608"/>
                    </a:lnTo>
                    <a:lnTo>
                      <a:pt x="38" y="608"/>
                    </a:lnTo>
                    <a:lnTo>
                      <a:pt x="20" y="608"/>
                    </a:lnTo>
                    <a:lnTo>
                      <a:pt x="12" y="608"/>
                    </a:lnTo>
                    <a:lnTo>
                      <a:pt x="0" y="608"/>
                    </a:lnTo>
                    <a:lnTo>
                      <a:pt x="4" y="592"/>
                    </a:lnTo>
                    <a:lnTo>
                      <a:pt x="4" y="574"/>
                    </a:lnTo>
                    <a:lnTo>
                      <a:pt x="4" y="546"/>
                    </a:lnTo>
                    <a:lnTo>
                      <a:pt x="6" y="536"/>
                    </a:lnTo>
                    <a:lnTo>
                      <a:pt x="10" y="524"/>
                    </a:lnTo>
                    <a:lnTo>
                      <a:pt x="20" y="498"/>
                    </a:lnTo>
                    <a:lnTo>
                      <a:pt x="24" y="484"/>
                    </a:lnTo>
                    <a:lnTo>
                      <a:pt x="26" y="470"/>
                    </a:lnTo>
                    <a:lnTo>
                      <a:pt x="32" y="442"/>
                    </a:lnTo>
                    <a:lnTo>
                      <a:pt x="34" y="430"/>
                    </a:lnTo>
                    <a:lnTo>
                      <a:pt x="38" y="416"/>
                    </a:lnTo>
                    <a:lnTo>
                      <a:pt x="44" y="402"/>
                    </a:lnTo>
                    <a:lnTo>
                      <a:pt x="52" y="390"/>
                    </a:lnTo>
                    <a:lnTo>
                      <a:pt x="72" y="370"/>
                    </a:lnTo>
                    <a:lnTo>
                      <a:pt x="90" y="348"/>
                    </a:lnTo>
                    <a:lnTo>
                      <a:pt x="100" y="334"/>
                    </a:lnTo>
                    <a:lnTo>
                      <a:pt x="106" y="320"/>
                    </a:lnTo>
                    <a:lnTo>
                      <a:pt x="110" y="304"/>
                    </a:lnTo>
                    <a:lnTo>
                      <a:pt x="112" y="286"/>
                    </a:lnTo>
                    <a:lnTo>
                      <a:pt x="110" y="270"/>
                    </a:lnTo>
                    <a:lnTo>
                      <a:pt x="106" y="256"/>
                    </a:lnTo>
                    <a:lnTo>
                      <a:pt x="100" y="244"/>
                    </a:lnTo>
                    <a:lnTo>
                      <a:pt x="92" y="232"/>
                    </a:lnTo>
                    <a:lnTo>
                      <a:pt x="84" y="220"/>
                    </a:lnTo>
                    <a:lnTo>
                      <a:pt x="78" y="208"/>
                    </a:lnTo>
                    <a:lnTo>
                      <a:pt x="74" y="196"/>
                    </a:lnTo>
                    <a:lnTo>
                      <a:pt x="72" y="180"/>
                    </a:lnTo>
                    <a:lnTo>
                      <a:pt x="72" y="176"/>
                    </a:lnTo>
                    <a:lnTo>
                      <a:pt x="76" y="170"/>
                    </a:lnTo>
                    <a:lnTo>
                      <a:pt x="82" y="160"/>
                    </a:lnTo>
                    <a:lnTo>
                      <a:pt x="86" y="152"/>
                    </a:lnTo>
                    <a:lnTo>
                      <a:pt x="88" y="146"/>
                    </a:lnTo>
                    <a:lnTo>
                      <a:pt x="88" y="140"/>
                    </a:lnTo>
                    <a:lnTo>
                      <a:pt x="86" y="128"/>
                    </a:lnTo>
                    <a:lnTo>
                      <a:pt x="80" y="116"/>
                    </a:lnTo>
                    <a:lnTo>
                      <a:pt x="68" y="90"/>
                    </a:lnTo>
                    <a:lnTo>
                      <a:pt x="54" y="64"/>
                    </a:lnTo>
                    <a:lnTo>
                      <a:pt x="48" y="48"/>
                    </a:lnTo>
                    <a:lnTo>
                      <a:pt x="42" y="32"/>
                    </a:lnTo>
                    <a:lnTo>
                      <a:pt x="30" y="22"/>
                    </a:lnTo>
                    <a:lnTo>
                      <a:pt x="28" y="20"/>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28" name="Burundi">
                <a:extLst>
                  <a:ext uri="{FF2B5EF4-FFF2-40B4-BE49-F238E27FC236}">
                    <a16:creationId xmlns="" xmlns:a16="http://schemas.microsoft.com/office/drawing/2014/main" id="{887DAA78-E7CC-49AC-BDC0-73C9D07CE893}"/>
                  </a:ext>
                </a:extLst>
              </p:cNvPr>
              <p:cNvSpPr>
                <a:spLocks/>
              </p:cNvSpPr>
              <p:nvPr/>
            </p:nvSpPr>
            <p:spPr bwMode="auto">
              <a:xfrm>
                <a:off x="5675313" y="3644900"/>
                <a:ext cx="158750" cy="180975"/>
              </a:xfrm>
              <a:custGeom>
                <a:avLst/>
                <a:gdLst/>
                <a:ahLst/>
                <a:cxnLst>
                  <a:cxn ang="0">
                    <a:pos x="14" y="86"/>
                  </a:cxn>
                  <a:cxn ang="0">
                    <a:pos x="12" y="78"/>
                  </a:cxn>
                  <a:cxn ang="0">
                    <a:pos x="10" y="70"/>
                  </a:cxn>
                  <a:cxn ang="0">
                    <a:pos x="12" y="56"/>
                  </a:cxn>
                  <a:cxn ang="0">
                    <a:pos x="12" y="50"/>
                  </a:cxn>
                  <a:cxn ang="0">
                    <a:pos x="10" y="42"/>
                  </a:cxn>
                  <a:cxn ang="0">
                    <a:pos x="8" y="38"/>
                  </a:cxn>
                  <a:cxn ang="0">
                    <a:pos x="4" y="34"/>
                  </a:cxn>
                  <a:cxn ang="0">
                    <a:pos x="0" y="30"/>
                  </a:cxn>
                  <a:cxn ang="0">
                    <a:pos x="0" y="24"/>
                  </a:cxn>
                  <a:cxn ang="0">
                    <a:pos x="0" y="22"/>
                  </a:cxn>
                  <a:cxn ang="0">
                    <a:pos x="2" y="18"/>
                  </a:cxn>
                  <a:cxn ang="0">
                    <a:pos x="8" y="16"/>
                  </a:cxn>
                  <a:cxn ang="0">
                    <a:pos x="14" y="18"/>
                  </a:cxn>
                  <a:cxn ang="0">
                    <a:pos x="20" y="22"/>
                  </a:cxn>
                  <a:cxn ang="0">
                    <a:pos x="24" y="26"/>
                  </a:cxn>
                  <a:cxn ang="0">
                    <a:pos x="30" y="28"/>
                  </a:cxn>
                  <a:cxn ang="0">
                    <a:pos x="38" y="26"/>
                  </a:cxn>
                  <a:cxn ang="0">
                    <a:pos x="44" y="24"/>
                  </a:cxn>
                  <a:cxn ang="0">
                    <a:pos x="48" y="18"/>
                  </a:cxn>
                  <a:cxn ang="0">
                    <a:pos x="52" y="14"/>
                  </a:cxn>
                  <a:cxn ang="0">
                    <a:pos x="54" y="8"/>
                  </a:cxn>
                  <a:cxn ang="0">
                    <a:pos x="58" y="4"/>
                  </a:cxn>
                  <a:cxn ang="0">
                    <a:pos x="64" y="2"/>
                  </a:cxn>
                  <a:cxn ang="0">
                    <a:pos x="72" y="0"/>
                  </a:cxn>
                  <a:cxn ang="0">
                    <a:pos x="78" y="2"/>
                  </a:cxn>
                  <a:cxn ang="0">
                    <a:pos x="82" y="6"/>
                  </a:cxn>
                  <a:cxn ang="0">
                    <a:pos x="84" y="12"/>
                  </a:cxn>
                  <a:cxn ang="0">
                    <a:pos x="84" y="18"/>
                  </a:cxn>
                  <a:cxn ang="0">
                    <a:pos x="84" y="24"/>
                  </a:cxn>
                  <a:cxn ang="0">
                    <a:pos x="86" y="30"/>
                  </a:cxn>
                  <a:cxn ang="0">
                    <a:pos x="90" y="34"/>
                  </a:cxn>
                  <a:cxn ang="0">
                    <a:pos x="98" y="36"/>
                  </a:cxn>
                  <a:cxn ang="0">
                    <a:pos x="98" y="40"/>
                  </a:cxn>
                  <a:cxn ang="0">
                    <a:pos x="96" y="36"/>
                  </a:cxn>
                  <a:cxn ang="0">
                    <a:pos x="98" y="40"/>
                  </a:cxn>
                  <a:cxn ang="0">
                    <a:pos x="100" y="42"/>
                  </a:cxn>
                  <a:cxn ang="0">
                    <a:pos x="98" y="48"/>
                  </a:cxn>
                  <a:cxn ang="0">
                    <a:pos x="96" y="52"/>
                  </a:cxn>
                  <a:cxn ang="0">
                    <a:pos x="86" y="62"/>
                  </a:cxn>
                  <a:cxn ang="0">
                    <a:pos x="76" y="70"/>
                  </a:cxn>
                  <a:cxn ang="0">
                    <a:pos x="72" y="76"/>
                  </a:cxn>
                  <a:cxn ang="0">
                    <a:pos x="70" y="80"/>
                  </a:cxn>
                  <a:cxn ang="0">
                    <a:pos x="66" y="90"/>
                  </a:cxn>
                  <a:cxn ang="0">
                    <a:pos x="60" y="102"/>
                  </a:cxn>
                  <a:cxn ang="0">
                    <a:pos x="50" y="110"/>
                  </a:cxn>
                  <a:cxn ang="0">
                    <a:pos x="46" y="114"/>
                  </a:cxn>
                  <a:cxn ang="0">
                    <a:pos x="40" y="114"/>
                  </a:cxn>
                  <a:cxn ang="0">
                    <a:pos x="32" y="114"/>
                  </a:cxn>
                  <a:cxn ang="0">
                    <a:pos x="28" y="102"/>
                  </a:cxn>
                  <a:cxn ang="0">
                    <a:pos x="24" y="96"/>
                  </a:cxn>
                  <a:cxn ang="0">
                    <a:pos x="18" y="92"/>
                  </a:cxn>
                  <a:cxn ang="0">
                    <a:pos x="16" y="88"/>
                  </a:cxn>
                  <a:cxn ang="0">
                    <a:pos x="12" y="82"/>
                  </a:cxn>
                  <a:cxn ang="0">
                    <a:pos x="6" y="82"/>
                  </a:cxn>
                  <a:cxn ang="0">
                    <a:pos x="6" y="84"/>
                  </a:cxn>
                  <a:cxn ang="0">
                    <a:pos x="14" y="86"/>
                  </a:cxn>
                </a:cxnLst>
                <a:rect l="0" t="0" r="r" b="b"/>
                <a:pathLst>
                  <a:path w="100" h="114">
                    <a:moveTo>
                      <a:pt x="14" y="86"/>
                    </a:moveTo>
                    <a:lnTo>
                      <a:pt x="12" y="78"/>
                    </a:lnTo>
                    <a:lnTo>
                      <a:pt x="10" y="70"/>
                    </a:lnTo>
                    <a:lnTo>
                      <a:pt x="12" y="56"/>
                    </a:lnTo>
                    <a:lnTo>
                      <a:pt x="12" y="50"/>
                    </a:lnTo>
                    <a:lnTo>
                      <a:pt x="10" y="42"/>
                    </a:lnTo>
                    <a:lnTo>
                      <a:pt x="8" y="38"/>
                    </a:lnTo>
                    <a:lnTo>
                      <a:pt x="4" y="34"/>
                    </a:lnTo>
                    <a:lnTo>
                      <a:pt x="0" y="30"/>
                    </a:lnTo>
                    <a:lnTo>
                      <a:pt x="0" y="24"/>
                    </a:lnTo>
                    <a:lnTo>
                      <a:pt x="0" y="22"/>
                    </a:lnTo>
                    <a:lnTo>
                      <a:pt x="2" y="18"/>
                    </a:lnTo>
                    <a:lnTo>
                      <a:pt x="8" y="16"/>
                    </a:lnTo>
                    <a:lnTo>
                      <a:pt x="14" y="18"/>
                    </a:lnTo>
                    <a:lnTo>
                      <a:pt x="20" y="22"/>
                    </a:lnTo>
                    <a:lnTo>
                      <a:pt x="24" y="26"/>
                    </a:lnTo>
                    <a:lnTo>
                      <a:pt x="30" y="28"/>
                    </a:lnTo>
                    <a:lnTo>
                      <a:pt x="38" y="26"/>
                    </a:lnTo>
                    <a:lnTo>
                      <a:pt x="44" y="24"/>
                    </a:lnTo>
                    <a:lnTo>
                      <a:pt x="48" y="18"/>
                    </a:lnTo>
                    <a:lnTo>
                      <a:pt x="52" y="14"/>
                    </a:lnTo>
                    <a:lnTo>
                      <a:pt x="54" y="8"/>
                    </a:lnTo>
                    <a:lnTo>
                      <a:pt x="58" y="4"/>
                    </a:lnTo>
                    <a:lnTo>
                      <a:pt x="64" y="2"/>
                    </a:lnTo>
                    <a:lnTo>
                      <a:pt x="72" y="0"/>
                    </a:lnTo>
                    <a:lnTo>
                      <a:pt x="78" y="2"/>
                    </a:lnTo>
                    <a:lnTo>
                      <a:pt x="82" y="6"/>
                    </a:lnTo>
                    <a:lnTo>
                      <a:pt x="84" y="12"/>
                    </a:lnTo>
                    <a:lnTo>
                      <a:pt x="84" y="18"/>
                    </a:lnTo>
                    <a:lnTo>
                      <a:pt x="84" y="24"/>
                    </a:lnTo>
                    <a:lnTo>
                      <a:pt x="86" y="30"/>
                    </a:lnTo>
                    <a:lnTo>
                      <a:pt x="90" y="34"/>
                    </a:lnTo>
                    <a:lnTo>
                      <a:pt x="98" y="36"/>
                    </a:lnTo>
                    <a:lnTo>
                      <a:pt x="98" y="40"/>
                    </a:lnTo>
                    <a:lnTo>
                      <a:pt x="96" y="36"/>
                    </a:lnTo>
                    <a:lnTo>
                      <a:pt x="98" y="40"/>
                    </a:lnTo>
                    <a:lnTo>
                      <a:pt x="100" y="42"/>
                    </a:lnTo>
                    <a:lnTo>
                      <a:pt x="98" y="48"/>
                    </a:lnTo>
                    <a:lnTo>
                      <a:pt x="96" y="52"/>
                    </a:lnTo>
                    <a:lnTo>
                      <a:pt x="86" y="62"/>
                    </a:lnTo>
                    <a:lnTo>
                      <a:pt x="76" y="70"/>
                    </a:lnTo>
                    <a:lnTo>
                      <a:pt x="72" y="76"/>
                    </a:lnTo>
                    <a:lnTo>
                      <a:pt x="70" y="80"/>
                    </a:lnTo>
                    <a:lnTo>
                      <a:pt x="66" y="90"/>
                    </a:lnTo>
                    <a:lnTo>
                      <a:pt x="60" y="102"/>
                    </a:lnTo>
                    <a:lnTo>
                      <a:pt x="50" y="110"/>
                    </a:lnTo>
                    <a:lnTo>
                      <a:pt x="46" y="114"/>
                    </a:lnTo>
                    <a:lnTo>
                      <a:pt x="40" y="114"/>
                    </a:lnTo>
                    <a:lnTo>
                      <a:pt x="32" y="114"/>
                    </a:lnTo>
                    <a:lnTo>
                      <a:pt x="28" y="102"/>
                    </a:lnTo>
                    <a:lnTo>
                      <a:pt x="24" y="96"/>
                    </a:lnTo>
                    <a:lnTo>
                      <a:pt x="18" y="92"/>
                    </a:lnTo>
                    <a:lnTo>
                      <a:pt x="16" y="88"/>
                    </a:lnTo>
                    <a:lnTo>
                      <a:pt x="12" y="82"/>
                    </a:lnTo>
                    <a:lnTo>
                      <a:pt x="6" y="82"/>
                    </a:lnTo>
                    <a:lnTo>
                      <a:pt x="6" y="84"/>
                    </a:lnTo>
                    <a:lnTo>
                      <a:pt x="14" y="86"/>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29" name="Dem Rep Congo">
                <a:extLst>
                  <a:ext uri="{FF2B5EF4-FFF2-40B4-BE49-F238E27FC236}">
                    <a16:creationId xmlns="" xmlns:a16="http://schemas.microsoft.com/office/drawing/2014/main" id="{B8012D1F-CFCC-4C2D-993F-894C0D317DB5}"/>
                  </a:ext>
                </a:extLst>
              </p:cNvPr>
              <p:cNvSpPr>
                <a:spLocks/>
              </p:cNvSpPr>
              <p:nvPr/>
            </p:nvSpPr>
            <p:spPr bwMode="auto">
              <a:xfrm>
                <a:off x="4238625" y="2989263"/>
                <a:ext cx="1614488" cy="1604962"/>
              </a:xfrm>
              <a:custGeom>
                <a:avLst/>
                <a:gdLst/>
                <a:ahLst/>
                <a:cxnLst>
                  <a:cxn ang="0">
                    <a:pos x="347" y="104"/>
                  </a:cxn>
                  <a:cxn ang="0">
                    <a:pos x="377" y="14"/>
                  </a:cxn>
                  <a:cxn ang="0">
                    <a:pos x="431" y="36"/>
                  </a:cxn>
                  <a:cxn ang="0">
                    <a:pos x="545" y="62"/>
                  </a:cxn>
                  <a:cxn ang="0">
                    <a:pos x="585" y="30"/>
                  </a:cxn>
                  <a:cxn ang="0">
                    <a:pos x="645" y="20"/>
                  </a:cxn>
                  <a:cxn ang="0">
                    <a:pos x="697" y="16"/>
                  </a:cxn>
                  <a:cxn ang="0">
                    <a:pos x="757" y="12"/>
                  </a:cxn>
                  <a:cxn ang="0">
                    <a:pos x="807" y="4"/>
                  </a:cxn>
                  <a:cxn ang="0">
                    <a:pos x="853" y="50"/>
                  </a:cxn>
                  <a:cxn ang="0">
                    <a:pos x="895" y="44"/>
                  </a:cxn>
                  <a:cxn ang="0">
                    <a:pos x="927" y="36"/>
                  </a:cxn>
                  <a:cxn ang="0">
                    <a:pos x="961" y="62"/>
                  </a:cxn>
                  <a:cxn ang="0">
                    <a:pos x="987" y="84"/>
                  </a:cxn>
                  <a:cxn ang="0">
                    <a:pos x="997" y="120"/>
                  </a:cxn>
                  <a:cxn ang="0">
                    <a:pos x="993" y="148"/>
                  </a:cxn>
                  <a:cxn ang="0">
                    <a:pos x="1015" y="176"/>
                  </a:cxn>
                  <a:cxn ang="0">
                    <a:pos x="949" y="256"/>
                  </a:cxn>
                  <a:cxn ang="0">
                    <a:pos x="927" y="369"/>
                  </a:cxn>
                  <a:cxn ang="0">
                    <a:pos x="903" y="411"/>
                  </a:cxn>
                  <a:cxn ang="0">
                    <a:pos x="909" y="447"/>
                  </a:cxn>
                  <a:cxn ang="0">
                    <a:pos x="917" y="497"/>
                  </a:cxn>
                  <a:cxn ang="0">
                    <a:pos x="913" y="543"/>
                  </a:cxn>
                  <a:cxn ang="0">
                    <a:pos x="923" y="625"/>
                  </a:cxn>
                  <a:cxn ang="0">
                    <a:pos x="971" y="697"/>
                  </a:cxn>
                  <a:cxn ang="0">
                    <a:pos x="929" y="737"/>
                  </a:cxn>
                  <a:cxn ang="0">
                    <a:pos x="891" y="767"/>
                  </a:cxn>
                  <a:cxn ang="0">
                    <a:pos x="873" y="801"/>
                  </a:cxn>
                  <a:cxn ang="0">
                    <a:pos x="865" y="903"/>
                  </a:cxn>
                  <a:cxn ang="0">
                    <a:pos x="923" y="961"/>
                  </a:cxn>
                  <a:cxn ang="0">
                    <a:pos x="915" y="1007"/>
                  </a:cxn>
                  <a:cxn ang="0">
                    <a:pos x="873" y="977"/>
                  </a:cxn>
                  <a:cxn ang="0">
                    <a:pos x="821" y="947"/>
                  </a:cxn>
                  <a:cxn ang="0">
                    <a:pos x="787" y="929"/>
                  </a:cxn>
                  <a:cxn ang="0">
                    <a:pos x="707" y="913"/>
                  </a:cxn>
                  <a:cxn ang="0">
                    <a:pos x="661" y="905"/>
                  </a:cxn>
                  <a:cxn ang="0">
                    <a:pos x="639" y="887"/>
                  </a:cxn>
                  <a:cxn ang="0">
                    <a:pos x="553" y="895"/>
                  </a:cxn>
                  <a:cxn ang="0">
                    <a:pos x="543" y="867"/>
                  </a:cxn>
                  <a:cxn ang="0">
                    <a:pos x="523" y="819"/>
                  </a:cxn>
                  <a:cxn ang="0">
                    <a:pos x="427" y="669"/>
                  </a:cxn>
                  <a:cxn ang="0">
                    <a:pos x="393" y="689"/>
                  </a:cxn>
                  <a:cxn ang="0">
                    <a:pos x="341" y="723"/>
                  </a:cxn>
                  <a:cxn ang="0">
                    <a:pos x="263" y="697"/>
                  </a:cxn>
                  <a:cxn ang="0">
                    <a:pos x="232" y="613"/>
                  </a:cxn>
                  <a:cxn ang="0">
                    <a:pos x="34" y="609"/>
                  </a:cxn>
                  <a:cxn ang="0">
                    <a:pos x="6" y="599"/>
                  </a:cxn>
                  <a:cxn ang="0">
                    <a:pos x="22" y="551"/>
                  </a:cxn>
                  <a:cxn ang="0">
                    <a:pos x="76" y="541"/>
                  </a:cxn>
                  <a:cxn ang="0">
                    <a:pos x="110" y="557"/>
                  </a:cxn>
                  <a:cxn ang="0">
                    <a:pos x="164" y="535"/>
                  </a:cxn>
                  <a:cxn ang="0">
                    <a:pos x="198" y="505"/>
                  </a:cxn>
                  <a:cxn ang="0">
                    <a:pos x="218" y="411"/>
                  </a:cxn>
                  <a:cxn ang="0">
                    <a:pos x="293" y="305"/>
                  </a:cxn>
                  <a:cxn ang="0">
                    <a:pos x="317" y="176"/>
                  </a:cxn>
                </a:cxnLst>
                <a:rect l="0" t="0" r="r" b="b"/>
                <a:pathLst>
                  <a:path w="1017" h="1011">
                    <a:moveTo>
                      <a:pt x="317" y="176"/>
                    </a:moveTo>
                    <a:lnTo>
                      <a:pt x="323" y="164"/>
                    </a:lnTo>
                    <a:lnTo>
                      <a:pt x="331" y="154"/>
                    </a:lnTo>
                    <a:lnTo>
                      <a:pt x="339" y="144"/>
                    </a:lnTo>
                    <a:lnTo>
                      <a:pt x="345" y="132"/>
                    </a:lnTo>
                    <a:lnTo>
                      <a:pt x="347" y="118"/>
                    </a:lnTo>
                    <a:lnTo>
                      <a:pt x="347" y="104"/>
                    </a:lnTo>
                    <a:lnTo>
                      <a:pt x="345" y="76"/>
                    </a:lnTo>
                    <a:lnTo>
                      <a:pt x="345" y="66"/>
                    </a:lnTo>
                    <a:lnTo>
                      <a:pt x="349" y="54"/>
                    </a:lnTo>
                    <a:lnTo>
                      <a:pt x="355" y="42"/>
                    </a:lnTo>
                    <a:lnTo>
                      <a:pt x="361" y="32"/>
                    </a:lnTo>
                    <a:lnTo>
                      <a:pt x="369" y="22"/>
                    </a:lnTo>
                    <a:lnTo>
                      <a:pt x="377" y="14"/>
                    </a:lnTo>
                    <a:lnTo>
                      <a:pt x="387" y="10"/>
                    </a:lnTo>
                    <a:lnTo>
                      <a:pt x="397" y="8"/>
                    </a:lnTo>
                    <a:lnTo>
                      <a:pt x="405" y="10"/>
                    </a:lnTo>
                    <a:lnTo>
                      <a:pt x="411" y="12"/>
                    </a:lnTo>
                    <a:lnTo>
                      <a:pt x="417" y="18"/>
                    </a:lnTo>
                    <a:lnTo>
                      <a:pt x="423" y="24"/>
                    </a:lnTo>
                    <a:lnTo>
                      <a:pt x="431" y="36"/>
                    </a:lnTo>
                    <a:lnTo>
                      <a:pt x="441" y="44"/>
                    </a:lnTo>
                    <a:lnTo>
                      <a:pt x="451" y="48"/>
                    </a:lnTo>
                    <a:lnTo>
                      <a:pt x="461" y="52"/>
                    </a:lnTo>
                    <a:lnTo>
                      <a:pt x="487" y="60"/>
                    </a:lnTo>
                    <a:lnTo>
                      <a:pt x="513" y="62"/>
                    </a:lnTo>
                    <a:lnTo>
                      <a:pt x="535" y="64"/>
                    </a:lnTo>
                    <a:lnTo>
                      <a:pt x="545" y="62"/>
                    </a:lnTo>
                    <a:lnTo>
                      <a:pt x="551" y="60"/>
                    </a:lnTo>
                    <a:lnTo>
                      <a:pt x="555" y="54"/>
                    </a:lnTo>
                    <a:lnTo>
                      <a:pt x="561" y="48"/>
                    </a:lnTo>
                    <a:lnTo>
                      <a:pt x="565" y="42"/>
                    </a:lnTo>
                    <a:lnTo>
                      <a:pt x="569" y="36"/>
                    </a:lnTo>
                    <a:lnTo>
                      <a:pt x="575" y="32"/>
                    </a:lnTo>
                    <a:lnTo>
                      <a:pt x="585" y="30"/>
                    </a:lnTo>
                    <a:lnTo>
                      <a:pt x="591" y="34"/>
                    </a:lnTo>
                    <a:lnTo>
                      <a:pt x="595" y="36"/>
                    </a:lnTo>
                    <a:lnTo>
                      <a:pt x="599" y="36"/>
                    </a:lnTo>
                    <a:lnTo>
                      <a:pt x="607" y="36"/>
                    </a:lnTo>
                    <a:lnTo>
                      <a:pt x="615" y="34"/>
                    </a:lnTo>
                    <a:lnTo>
                      <a:pt x="631" y="26"/>
                    </a:lnTo>
                    <a:lnTo>
                      <a:pt x="645" y="20"/>
                    </a:lnTo>
                    <a:lnTo>
                      <a:pt x="651" y="16"/>
                    </a:lnTo>
                    <a:lnTo>
                      <a:pt x="659" y="14"/>
                    </a:lnTo>
                    <a:lnTo>
                      <a:pt x="663" y="20"/>
                    </a:lnTo>
                    <a:lnTo>
                      <a:pt x="667" y="22"/>
                    </a:lnTo>
                    <a:lnTo>
                      <a:pt x="677" y="20"/>
                    </a:lnTo>
                    <a:lnTo>
                      <a:pt x="689" y="20"/>
                    </a:lnTo>
                    <a:lnTo>
                      <a:pt x="697" y="16"/>
                    </a:lnTo>
                    <a:lnTo>
                      <a:pt x="699" y="14"/>
                    </a:lnTo>
                    <a:lnTo>
                      <a:pt x="701" y="10"/>
                    </a:lnTo>
                    <a:lnTo>
                      <a:pt x="703" y="0"/>
                    </a:lnTo>
                    <a:lnTo>
                      <a:pt x="713" y="0"/>
                    </a:lnTo>
                    <a:lnTo>
                      <a:pt x="723" y="0"/>
                    </a:lnTo>
                    <a:lnTo>
                      <a:pt x="739" y="6"/>
                    </a:lnTo>
                    <a:lnTo>
                      <a:pt x="757" y="12"/>
                    </a:lnTo>
                    <a:lnTo>
                      <a:pt x="767" y="14"/>
                    </a:lnTo>
                    <a:lnTo>
                      <a:pt x="777" y="14"/>
                    </a:lnTo>
                    <a:lnTo>
                      <a:pt x="787" y="14"/>
                    </a:lnTo>
                    <a:lnTo>
                      <a:pt x="795" y="12"/>
                    </a:lnTo>
                    <a:lnTo>
                      <a:pt x="811" y="8"/>
                    </a:lnTo>
                    <a:lnTo>
                      <a:pt x="805" y="0"/>
                    </a:lnTo>
                    <a:lnTo>
                      <a:pt x="807" y="4"/>
                    </a:lnTo>
                    <a:lnTo>
                      <a:pt x="809" y="8"/>
                    </a:lnTo>
                    <a:lnTo>
                      <a:pt x="815" y="12"/>
                    </a:lnTo>
                    <a:lnTo>
                      <a:pt x="821" y="16"/>
                    </a:lnTo>
                    <a:lnTo>
                      <a:pt x="829" y="20"/>
                    </a:lnTo>
                    <a:lnTo>
                      <a:pt x="835" y="26"/>
                    </a:lnTo>
                    <a:lnTo>
                      <a:pt x="845" y="42"/>
                    </a:lnTo>
                    <a:lnTo>
                      <a:pt x="853" y="50"/>
                    </a:lnTo>
                    <a:lnTo>
                      <a:pt x="859" y="52"/>
                    </a:lnTo>
                    <a:lnTo>
                      <a:pt x="865" y="52"/>
                    </a:lnTo>
                    <a:lnTo>
                      <a:pt x="871" y="50"/>
                    </a:lnTo>
                    <a:lnTo>
                      <a:pt x="875" y="48"/>
                    </a:lnTo>
                    <a:lnTo>
                      <a:pt x="879" y="44"/>
                    </a:lnTo>
                    <a:lnTo>
                      <a:pt x="887" y="42"/>
                    </a:lnTo>
                    <a:lnTo>
                      <a:pt x="895" y="44"/>
                    </a:lnTo>
                    <a:lnTo>
                      <a:pt x="901" y="46"/>
                    </a:lnTo>
                    <a:lnTo>
                      <a:pt x="909" y="48"/>
                    </a:lnTo>
                    <a:lnTo>
                      <a:pt x="917" y="48"/>
                    </a:lnTo>
                    <a:lnTo>
                      <a:pt x="919" y="48"/>
                    </a:lnTo>
                    <a:lnTo>
                      <a:pt x="921" y="46"/>
                    </a:lnTo>
                    <a:lnTo>
                      <a:pt x="925" y="42"/>
                    </a:lnTo>
                    <a:lnTo>
                      <a:pt x="927" y="36"/>
                    </a:lnTo>
                    <a:lnTo>
                      <a:pt x="931" y="36"/>
                    </a:lnTo>
                    <a:lnTo>
                      <a:pt x="933" y="34"/>
                    </a:lnTo>
                    <a:lnTo>
                      <a:pt x="939" y="36"/>
                    </a:lnTo>
                    <a:lnTo>
                      <a:pt x="945" y="40"/>
                    </a:lnTo>
                    <a:lnTo>
                      <a:pt x="949" y="44"/>
                    </a:lnTo>
                    <a:lnTo>
                      <a:pt x="953" y="50"/>
                    </a:lnTo>
                    <a:lnTo>
                      <a:pt x="961" y="62"/>
                    </a:lnTo>
                    <a:lnTo>
                      <a:pt x="965" y="68"/>
                    </a:lnTo>
                    <a:lnTo>
                      <a:pt x="971" y="70"/>
                    </a:lnTo>
                    <a:lnTo>
                      <a:pt x="981" y="72"/>
                    </a:lnTo>
                    <a:lnTo>
                      <a:pt x="985" y="72"/>
                    </a:lnTo>
                    <a:lnTo>
                      <a:pt x="987" y="74"/>
                    </a:lnTo>
                    <a:lnTo>
                      <a:pt x="987" y="78"/>
                    </a:lnTo>
                    <a:lnTo>
                      <a:pt x="987" y="84"/>
                    </a:lnTo>
                    <a:lnTo>
                      <a:pt x="989" y="88"/>
                    </a:lnTo>
                    <a:lnTo>
                      <a:pt x="991" y="90"/>
                    </a:lnTo>
                    <a:lnTo>
                      <a:pt x="995" y="90"/>
                    </a:lnTo>
                    <a:lnTo>
                      <a:pt x="997" y="96"/>
                    </a:lnTo>
                    <a:lnTo>
                      <a:pt x="997" y="102"/>
                    </a:lnTo>
                    <a:lnTo>
                      <a:pt x="995" y="116"/>
                    </a:lnTo>
                    <a:lnTo>
                      <a:pt x="997" y="120"/>
                    </a:lnTo>
                    <a:lnTo>
                      <a:pt x="997" y="124"/>
                    </a:lnTo>
                    <a:lnTo>
                      <a:pt x="999" y="126"/>
                    </a:lnTo>
                    <a:lnTo>
                      <a:pt x="999" y="130"/>
                    </a:lnTo>
                    <a:lnTo>
                      <a:pt x="999" y="136"/>
                    </a:lnTo>
                    <a:lnTo>
                      <a:pt x="997" y="138"/>
                    </a:lnTo>
                    <a:lnTo>
                      <a:pt x="995" y="142"/>
                    </a:lnTo>
                    <a:lnTo>
                      <a:pt x="993" y="148"/>
                    </a:lnTo>
                    <a:lnTo>
                      <a:pt x="995" y="152"/>
                    </a:lnTo>
                    <a:lnTo>
                      <a:pt x="997" y="154"/>
                    </a:lnTo>
                    <a:lnTo>
                      <a:pt x="1005" y="158"/>
                    </a:lnTo>
                    <a:lnTo>
                      <a:pt x="1013" y="160"/>
                    </a:lnTo>
                    <a:lnTo>
                      <a:pt x="1017" y="164"/>
                    </a:lnTo>
                    <a:lnTo>
                      <a:pt x="1017" y="168"/>
                    </a:lnTo>
                    <a:lnTo>
                      <a:pt x="1015" y="176"/>
                    </a:lnTo>
                    <a:lnTo>
                      <a:pt x="1011" y="182"/>
                    </a:lnTo>
                    <a:lnTo>
                      <a:pt x="997" y="192"/>
                    </a:lnTo>
                    <a:lnTo>
                      <a:pt x="961" y="230"/>
                    </a:lnTo>
                    <a:lnTo>
                      <a:pt x="953" y="236"/>
                    </a:lnTo>
                    <a:lnTo>
                      <a:pt x="951" y="240"/>
                    </a:lnTo>
                    <a:lnTo>
                      <a:pt x="949" y="244"/>
                    </a:lnTo>
                    <a:lnTo>
                      <a:pt x="949" y="256"/>
                    </a:lnTo>
                    <a:lnTo>
                      <a:pt x="947" y="268"/>
                    </a:lnTo>
                    <a:lnTo>
                      <a:pt x="941" y="290"/>
                    </a:lnTo>
                    <a:lnTo>
                      <a:pt x="937" y="319"/>
                    </a:lnTo>
                    <a:lnTo>
                      <a:pt x="935" y="333"/>
                    </a:lnTo>
                    <a:lnTo>
                      <a:pt x="933" y="347"/>
                    </a:lnTo>
                    <a:lnTo>
                      <a:pt x="935" y="363"/>
                    </a:lnTo>
                    <a:lnTo>
                      <a:pt x="927" y="369"/>
                    </a:lnTo>
                    <a:lnTo>
                      <a:pt x="919" y="375"/>
                    </a:lnTo>
                    <a:lnTo>
                      <a:pt x="915" y="383"/>
                    </a:lnTo>
                    <a:lnTo>
                      <a:pt x="913" y="389"/>
                    </a:lnTo>
                    <a:lnTo>
                      <a:pt x="915" y="397"/>
                    </a:lnTo>
                    <a:lnTo>
                      <a:pt x="915" y="403"/>
                    </a:lnTo>
                    <a:lnTo>
                      <a:pt x="911" y="405"/>
                    </a:lnTo>
                    <a:lnTo>
                      <a:pt x="903" y="411"/>
                    </a:lnTo>
                    <a:lnTo>
                      <a:pt x="899" y="415"/>
                    </a:lnTo>
                    <a:lnTo>
                      <a:pt x="897" y="423"/>
                    </a:lnTo>
                    <a:lnTo>
                      <a:pt x="899" y="427"/>
                    </a:lnTo>
                    <a:lnTo>
                      <a:pt x="899" y="431"/>
                    </a:lnTo>
                    <a:lnTo>
                      <a:pt x="905" y="437"/>
                    </a:lnTo>
                    <a:lnTo>
                      <a:pt x="905" y="443"/>
                    </a:lnTo>
                    <a:lnTo>
                      <a:pt x="909" y="447"/>
                    </a:lnTo>
                    <a:lnTo>
                      <a:pt x="913" y="451"/>
                    </a:lnTo>
                    <a:lnTo>
                      <a:pt x="915" y="455"/>
                    </a:lnTo>
                    <a:lnTo>
                      <a:pt x="917" y="463"/>
                    </a:lnTo>
                    <a:lnTo>
                      <a:pt x="917" y="469"/>
                    </a:lnTo>
                    <a:lnTo>
                      <a:pt x="915" y="483"/>
                    </a:lnTo>
                    <a:lnTo>
                      <a:pt x="917" y="491"/>
                    </a:lnTo>
                    <a:lnTo>
                      <a:pt x="917" y="497"/>
                    </a:lnTo>
                    <a:lnTo>
                      <a:pt x="911" y="495"/>
                    </a:lnTo>
                    <a:lnTo>
                      <a:pt x="911" y="505"/>
                    </a:lnTo>
                    <a:lnTo>
                      <a:pt x="913" y="515"/>
                    </a:lnTo>
                    <a:lnTo>
                      <a:pt x="915" y="519"/>
                    </a:lnTo>
                    <a:lnTo>
                      <a:pt x="915" y="525"/>
                    </a:lnTo>
                    <a:lnTo>
                      <a:pt x="913" y="537"/>
                    </a:lnTo>
                    <a:lnTo>
                      <a:pt x="913" y="543"/>
                    </a:lnTo>
                    <a:lnTo>
                      <a:pt x="911" y="551"/>
                    </a:lnTo>
                    <a:lnTo>
                      <a:pt x="913" y="565"/>
                    </a:lnTo>
                    <a:lnTo>
                      <a:pt x="917" y="577"/>
                    </a:lnTo>
                    <a:lnTo>
                      <a:pt x="921" y="587"/>
                    </a:lnTo>
                    <a:lnTo>
                      <a:pt x="921" y="597"/>
                    </a:lnTo>
                    <a:lnTo>
                      <a:pt x="921" y="613"/>
                    </a:lnTo>
                    <a:lnTo>
                      <a:pt x="923" y="625"/>
                    </a:lnTo>
                    <a:lnTo>
                      <a:pt x="929" y="639"/>
                    </a:lnTo>
                    <a:lnTo>
                      <a:pt x="935" y="653"/>
                    </a:lnTo>
                    <a:lnTo>
                      <a:pt x="941" y="661"/>
                    </a:lnTo>
                    <a:lnTo>
                      <a:pt x="955" y="673"/>
                    </a:lnTo>
                    <a:lnTo>
                      <a:pt x="961" y="677"/>
                    </a:lnTo>
                    <a:lnTo>
                      <a:pt x="967" y="685"/>
                    </a:lnTo>
                    <a:lnTo>
                      <a:pt x="971" y="697"/>
                    </a:lnTo>
                    <a:lnTo>
                      <a:pt x="975" y="707"/>
                    </a:lnTo>
                    <a:lnTo>
                      <a:pt x="979" y="717"/>
                    </a:lnTo>
                    <a:lnTo>
                      <a:pt x="989" y="725"/>
                    </a:lnTo>
                    <a:lnTo>
                      <a:pt x="995" y="731"/>
                    </a:lnTo>
                    <a:lnTo>
                      <a:pt x="959" y="733"/>
                    </a:lnTo>
                    <a:lnTo>
                      <a:pt x="943" y="737"/>
                    </a:lnTo>
                    <a:lnTo>
                      <a:pt x="929" y="737"/>
                    </a:lnTo>
                    <a:lnTo>
                      <a:pt x="915" y="739"/>
                    </a:lnTo>
                    <a:lnTo>
                      <a:pt x="909" y="741"/>
                    </a:lnTo>
                    <a:lnTo>
                      <a:pt x="901" y="745"/>
                    </a:lnTo>
                    <a:lnTo>
                      <a:pt x="897" y="747"/>
                    </a:lnTo>
                    <a:lnTo>
                      <a:pt x="895" y="751"/>
                    </a:lnTo>
                    <a:lnTo>
                      <a:pt x="893" y="759"/>
                    </a:lnTo>
                    <a:lnTo>
                      <a:pt x="891" y="767"/>
                    </a:lnTo>
                    <a:lnTo>
                      <a:pt x="887" y="773"/>
                    </a:lnTo>
                    <a:lnTo>
                      <a:pt x="877" y="781"/>
                    </a:lnTo>
                    <a:lnTo>
                      <a:pt x="871" y="785"/>
                    </a:lnTo>
                    <a:lnTo>
                      <a:pt x="869" y="789"/>
                    </a:lnTo>
                    <a:lnTo>
                      <a:pt x="869" y="791"/>
                    </a:lnTo>
                    <a:lnTo>
                      <a:pt x="869" y="797"/>
                    </a:lnTo>
                    <a:lnTo>
                      <a:pt x="873" y="801"/>
                    </a:lnTo>
                    <a:lnTo>
                      <a:pt x="875" y="805"/>
                    </a:lnTo>
                    <a:lnTo>
                      <a:pt x="877" y="809"/>
                    </a:lnTo>
                    <a:lnTo>
                      <a:pt x="877" y="875"/>
                    </a:lnTo>
                    <a:lnTo>
                      <a:pt x="873" y="881"/>
                    </a:lnTo>
                    <a:lnTo>
                      <a:pt x="869" y="887"/>
                    </a:lnTo>
                    <a:lnTo>
                      <a:pt x="865" y="895"/>
                    </a:lnTo>
                    <a:lnTo>
                      <a:pt x="865" y="903"/>
                    </a:lnTo>
                    <a:lnTo>
                      <a:pt x="865" y="913"/>
                    </a:lnTo>
                    <a:lnTo>
                      <a:pt x="869" y="921"/>
                    </a:lnTo>
                    <a:lnTo>
                      <a:pt x="873" y="929"/>
                    </a:lnTo>
                    <a:lnTo>
                      <a:pt x="879" y="937"/>
                    </a:lnTo>
                    <a:lnTo>
                      <a:pt x="893" y="951"/>
                    </a:lnTo>
                    <a:lnTo>
                      <a:pt x="907" y="961"/>
                    </a:lnTo>
                    <a:lnTo>
                      <a:pt x="923" y="961"/>
                    </a:lnTo>
                    <a:lnTo>
                      <a:pt x="925" y="957"/>
                    </a:lnTo>
                    <a:lnTo>
                      <a:pt x="929" y="953"/>
                    </a:lnTo>
                    <a:lnTo>
                      <a:pt x="939" y="947"/>
                    </a:lnTo>
                    <a:lnTo>
                      <a:pt x="939" y="1005"/>
                    </a:lnTo>
                    <a:lnTo>
                      <a:pt x="929" y="1005"/>
                    </a:lnTo>
                    <a:lnTo>
                      <a:pt x="919" y="1005"/>
                    </a:lnTo>
                    <a:lnTo>
                      <a:pt x="915" y="1007"/>
                    </a:lnTo>
                    <a:lnTo>
                      <a:pt x="909" y="1009"/>
                    </a:lnTo>
                    <a:lnTo>
                      <a:pt x="905" y="1011"/>
                    </a:lnTo>
                    <a:lnTo>
                      <a:pt x="901" y="1011"/>
                    </a:lnTo>
                    <a:lnTo>
                      <a:pt x="895" y="1011"/>
                    </a:lnTo>
                    <a:lnTo>
                      <a:pt x="891" y="1005"/>
                    </a:lnTo>
                    <a:lnTo>
                      <a:pt x="881" y="993"/>
                    </a:lnTo>
                    <a:lnTo>
                      <a:pt x="873" y="977"/>
                    </a:lnTo>
                    <a:lnTo>
                      <a:pt x="865" y="965"/>
                    </a:lnTo>
                    <a:lnTo>
                      <a:pt x="861" y="961"/>
                    </a:lnTo>
                    <a:lnTo>
                      <a:pt x="855" y="959"/>
                    </a:lnTo>
                    <a:lnTo>
                      <a:pt x="845" y="957"/>
                    </a:lnTo>
                    <a:lnTo>
                      <a:pt x="833" y="953"/>
                    </a:lnTo>
                    <a:lnTo>
                      <a:pt x="827" y="951"/>
                    </a:lnTo>
                    <a:lnTo>
                      <a:pt x="821" y="947"/>
                    </a:lnTo>
                    <a:lnTo>
                      <a:pt x="813" y="941"/>
                    </a:lnTo>
                    <a:lnTo>
                      <a:pt x="809" y="931"/>
                    </a:lnTo>
                    <a:lnTo>
                      <a:pt x="803" y="923"/>
                    </a:lnTo>
                    <a:lnTo>
                      <a:pt x="799" y="919"/>
                    </a:lnTo>
                    <a:lnTo>
                      <a:pt x="795" y="915"/>
                    </a:lnTo>
                    <a:lnTo>
                      <a:pt x="791" y="923"/>
                    </a:lnTo>
                    <a:lnTo>
                      <a:pt x="787" y="929"/>
                    </a:lnTo>
                    <a:lnTo>
                      <a:pt x="781" y="933"/>
                    </a:lnTo>
                    <a:lnTo>
                      <a:pt x="771" y="935"/>
                    </a:lnTo>
                    <a:lnTo>
                      <a:pt x="747" y="933"/>
                    </a:lnTo>
                    <a:lnTo>
                      <a:pt x="735" y="931"/>
                    </a:lnTo>
                    <a:lnTo>
                      <a:pt x="725" y="927"/>
                    </a:lnTo>
                    <a:lnTo>
                      <a:pt x="715" y="921"/>
                    </a:lnTo>
                    <a:lnTo>
                      <a:pt x="707" y="913"/>
                    </a:lnTo>
                    <a:lnTo>
                      <a:pt x="701" y="905"/>
                    </a:lnTo>
                    <a:lnTo>
                      <a:pt x="699" y="895"/>
                    </a:lnTo>
                    <a:lnTo>
                      <a:pt x="693" y="897"/>
                    </a:lnTo>
                    <a:lnTo>
                      <a:pt x="685" y="895"/>
                    </a:lnTo>
                    <a:lnTo>
                      <a:pt x="675" y="897"/>
                    </a:lnTo>
                    <a:lnTo>
                      <a:pt x="669" y="901"/>
                    </a:lnTo>
                    <a:lnTo>
                      <a:pt x="661" y="905"/>
                    </a:lnTo>
                    <a:lnTo>
                      <a:pt x="655" y="907"/>
                    </a:lnTo>
                    <a:lnTo>
                      <a:pt x="651" y="907"/>
                    </a:lnTo>
                    <a:lnTo>
                      <a:pt x="649" y="905"/>
                    </a:lnTo>
                    <a:lnTo>
                      <a:pt x="647" y="897"/>
                    </a:lnTo>
                    <a:lnTo>
                      <a:pt x="647" y="893"/>
                    </a:lnTo>
                    <a:lnTo>
                      <a:pt x="645" y="889"/>
                    </a:lnTo>
                    <a:lnTo>
                      <a:pt x="639" y="887"/>
                    </a:lnTo>
                    <a:lnTo>
                      <a:pt x="631" y="885"/>
                    </a:lnTo>
                    <a:lnTo>
                      <a:pt x="623" y="887"/>
                    </a:lnTo>
                    <a:lnTo>
                      <a:pt x="615" y="887"/>
                    </a:lnTo>
                    <a:lnTo>
                      <a:pt x="597" y="885"/>
                    </a:lnTo>
                    <a:lnTo>
                      <a:pt x="585" y="887"/>
                    </a:lnTo>
                    <a:lnTo>
                      <a:pt x="569" y="891"/>
                    </a:lnTo>
                    <a:lnTo>
                      <a:pt x="553" y="895"/>
                    </a:lnTo>
                    <a:lnTo>
                      <a:pt x="543" y="897"/>
                    </a:lnTo>
                    <a:lnTo>
                      <a:pt x="537" y="895"/>
                    </a:lnTo>
                    <a:lnTo>
                      <a:pt x="535" y="893"/>
                    </a:lnTo>
                    <a:lnTo>
                      <a:pt x="535" y="891"/>
                    </a:lnTo>
                    <a:lnTo>
                      <a:pt x="537" y="883"/>
                    </a:lnTo>
                    <a:lnTo>
                      <a:pt x="539" y="875"/>
                    </a:lnTo>
                    <a:lnTo>
                      <a:pt x="543" y="867"/>
                    </a:lnTo>
                    <a:lnTo>
                      <a:pt x="545" y="857"/>
                    </a:lnTo>
                    <a:lnTo>
                      <a:pt x="543" y="849"/>
                    </a:lnTo>
                    <a:lnTo>
                      <a:pt x="539" y="843"/>
                    </a:lnTo>
                    <a:lnTo>
                      <a:pt x="537" y="837"/>
                    </a:lnTo>
                    <a:lnTo>
                      <a:pt x="535" y="827"/>
                    </a:lnTo>
                    <a:lnTo>
                      <a:pt x="529" y="825"/>
                    </a:lnTo>
                    <a:lnTo>
                      <a:pt x="523" y="819"/>
                    </a:lnTo>
                    <a:lnTo>
                      <a:pt x="519" y="811"/>
                    </a:lnTo>
                    <a:lnTo>
                      <a:pt x="517" y="803"/>
                    </a:lnTo>
                    <a:lnTo>
                      <a:pt x="517" y="683"/>
                    </a:lnTo>
                    <a:lnTo>
                      <a:pt x="445" y="683"/>
                    </a:lnTo>
                    <a:lnTo>
                      <a:pt x="445" y="671"/>
                    </a:lnTo>
                    <a:lnTo>
                      <a:pt x="435" y="671"/>
                    </a:lnTo>
                    <a:lnTo>
                      <a:pt x="427" y="669"/>
                    </a:lnTo>
                    <a:lnTo>
                      <a:pt x="417" y="669"/>
                    </a:lnTo>
                    <a:lnTo>
                      <a:pt x="407" y="667"/>
                    </a:lnTo>
                    <a:lnTo>
                      <a:pt x="399" y="669"/>
                    </a:lnTo>
                    <a:lnTo>
                      <a:pt x="395" y="671"/>
                    </a:lnTo>
                    <a:lnTo>
                      <a:pt x="393" y="673"/>
                    </a:lnTo>
                    <a:lnTo>
                      <a:pt x="391" y="679"/>
                    </a:lnTo>
                    <a:lnTo>
                      <a:pt x="393" y="689"/>
                    </a:lnTo>
                    <a:lnTo>
                      <a:pt x="393" y="695"/>
                    </a:lnTo>
                    <a:lnTo>
                      <a:pt x="391" y="699"/>
                    </a:lnTo>
                    <a:lnTo>
                      <a:pt x="385" y="711"/>
                    </a:lnTo>
                    <a:lnTo>
                      <a:pt x="379" y="717"/>
                    </a:lnTo>
                    <a:lnTo>
                      <a:pt x="369" y="721"/>
                    </a:lnTo>
                    <a:lnTo>
                      <a:pt x="353" y="721"/>
                    </a:lnTo>
                    <a:lnTo>
                      <a:pt x="341" y="723"/>
                    </a:lnTo>
                    <a:lnTo>
                      <a:pt x="331" y="725"/>
                    </a:lnTo>
                    <a:lnTo>
                      <a:pt x="321" y="727"/>
                    </a:lnTo>
                    <a:lnTo>
                      <a:pt x="309" y="727"/>
                    </a:lnTo>
                    <a:lnTo>
                      <a:pt x="295" y="725"/>
                    </a:lnTo>
                    <a:lnTo>
                      <a:pt x="283" y="719"/>
                    </a:lnTo>
                    <a:lnTo>
                      <a:pt x="273" y="709"/>
                    </a:lnTo>
                    <a:lnTo>
                      <a:pt x="263" y="697"/>
                    </a:lnTo>
                    <a:lnTo>
                      <a:pt x="253" y="685"/>
                    </a:lnTo>
                    <a:lnTo>
                      <a:pt x="246" y="671"/>
                    </a:lnTo>
                    <a:lnTo>
                      <a:pt x="242" y="657"/>
                    </a:lnTo>
                    <a:lnTo>
                      <a:pt x="238" y="645"/>
                    </a:lnTo>
                    <a:lnTo>
                      <a:pt x="238" y="629"/>
                    </a:lnTo>
                    <a:lnTo>
                      <a:pt x="236" y="621"/>
                    </a:lnTo>
                    <a:lnTo>
                      <a:pt x="232" y="613"/>
                    </a:lnTo>
                    <a:lnTo>
                      <a:pt x="228" y="609"/>
                    </a:lnTo>
                    <a:lnTo>
                      <a:pt x="222" y="607"/>
                    </a:lnTo>
                    <a:lnTo>
                      <a:pt x="212" y="607"/>
                    </a:lnTo>
                    <a:lnTo>
                      <a:pt x="202" y="609"/>
                    </a:lnTo>
                    <a:lnTo>
                      <a:pt x="190" y="607"/>
                    </a:lnTo>
                    <a:lnTo>
                      <a:pt x="48" y="607"/>
                    </a:lnTo>
                    <a:lnTo>
                      <a:pt x="34" y="609"/>
                    </a:lnTo>
                    <a:lnTo>
                      <a:pt x="20" y="611"/>
                    </a:lnTo>
                    <a:lnTo>
                      <a:pt x="12" y="615"/>
                    </a:lnTo>
                    <a:lnTo>
                      <a:pt x="8" y="619"/>
                    </a:lnTo>
                    <a:lnTo>
                      <a:pt x="4" y="623"/>
                    </a:lnTo>
                    <a:lnTo>
                      <a:pt x="2" y="627"/>
                    </a:lnTo>
                    <a:lnTo>
                      <a:pt x="0" y="601"/>
                    </a:lnTo>
                    <a:lnTo>
                      <a:pt x="6" y="599"/>
                    </a:lnTo>
                    <a:lnTo>
                      <a:pt x="8" y="597"/>
                    </a:lnTo>
                    <a:lnTo>
                      <a:pt x="10" y="591"/>
                    </a:lnTo>
                    <a:lnTo>
                      <a:pt x="10" y="585"/>
                    </a:lnTo>
                    <a:lnTo>
                      <a:pt x="10" y="573"/>
                    </a:lnTo>
                    <a:lnTo>
                      <a:pt x="12" y="561"/>
                    </a:lnTo>
                    <a:lnTo>
                      <a:pt x="16" y="555"/>
                    </a:lnTo>
                    <a:lnTo>
                      <a:pt x="22" y="551"/>
                    </a:lnTo>
                    <a:lnTo>
                      <a:pt x="30" y="547"/>
                    </a:lnTo>
                    <a:lnTo>
                      <a:pt x="36" y="541"/>
                    </a:lnTo>
                    <a:lnTo>
                      <a:pt x="46" y="547"/>
                    </a:lnTo>
                    <a:lnTo>
                      <a:pt x="50" y="549"/>
                    </a:lnTo>
                    <a:lnTo>
                      <a:pt x="56" y="549"/>
                    </a:lnTo>
                    <a:lnTo>
                      <a:pt x="66" y="547"/>
                    </a:lnTo>
                    <a:lnTo>
                      <a:pt x="76" y="541"/>
                    </a:lnTo>
                    <a:lnTo>
                      <a:pt x="96" y="527"/>
                    </a:lnTo>
                    <a:lnTo>
                      <a:pt x="112" y="527"/>
                    </a:lnTo>
                    <a:lnTo>
                      <a:pt x="106" y="535"/>
                    </a:lnTo>
                    <a:lnTo>
                      <a:pt x="104" y="539"/>
                    </a:lnTo>
                    <a:lnTo>
                      <a:pt x="104" y="543"/>
                    </a:lnTo>
                    <a:lnTo>
                      <a:pt x="106" y="551"/>
                    </a:lnTo>
                    <a:lnTo>
                      <a:pt x="110" y="557"/>
                    </a:lnTo>
                    <a:lnTo>
                      <a:pt x="116" y="559"/>
                    </a:lnTo>
                    <a:lnTo>
                      <a:pt x="124" y="559"/>
                    </a:lnTo>
                    <a:lnTo>
                      <a:pt x="130" y="559"/>
                    </a:lnTo>
                    <a:lnTo>
                      <a:pt x="136" y="557"/>
                    </a:lnTo>
                    <a:lnTo>
                      <a:pt x="150" y="549"/>
                    </a:lnTo>
                    <a:lnTo>
                      <a:pt x="160" y="539"/>
                    </a:lnTo>
                    <a:lnTo>
                      <a:pt x="164" y="535"/>
                    </a:lnTo>
                    <a:lnTo>
                      <a:pt x="164" y="529"/>
                    </a:lnTo>
                    <a:lnTo>
                      <a:pt x="164" y="523"/>
                    </a:lnTo>
                    <a:lnTo>
                      <a:pt x="168" y="519"/>
                    </a:lnTo>
                    <a:lnTo>
                      <a:pt x="172" y="517"/>
                    </a:lnTo>
                    <a:lnTo>
                      <a:pt x="178" y="513"/>
                    </a:lnTo>
                    <a:lnTo>
                      <a:pt x="192" y="509"/>
                    </a:lnTo>
                    <a:lnTo>
                      <a:pt x="198" y="505"/>
                    </a:lnTo>
                    <a:lnTo>
                      <a:pt x="202" y="501"/>
                    </a:lnTo>
                    <a:lnTo>
                      <a:pt x="206" y="495"/>
                    </a:lnTo>
                    <a:lnTo>
                      <a:pt x="210" y="487"/>
                    </a:lnTo>
                    <a:lnTo>
                      <a:pt x="214" y="467"/>
                    </a:lnTo>
                    <a:lnTo>
                      <a:pt x="216" y="445"/>
                    </a:lnTo>
                    <a:lnTo>
                      <a:pt x="216" y="425"/>
                    </a:lnTo>
                    <a:lnTo>
                      <a:pt x="218" y="411"/>
                    </a:lnTo>
                    <a:lnTo>
                      <a:pt x="222" y="399"/>
                    </a:lnTo>
                    <a:lnTo>
                      <a:pt x="230" y="387"/>
                    </a:lnTo>
                    <a:lnTo>
                      <a:pt x="240" y="375"/>
                    </a:lnTo>
                    <a:lnTo>
                      <a:pt x="261" y="355"/>
                    </a:lnTo>
                    <a:lnTo>
                      <a:pt x="277" y="337"/>
                    </a:lnTo>
                    <a:lnTo>
                      <a:pt x="285" y="323"/>
                    </a:lnTo>
                    <a:lnTo>
                      <a:pt x="293" y="305"/>
                    </a:lnTo>
                    <a:lnTo>
                      <a:pt x="307" y="270"/>
                    </a:lnTo>
                    <a:lnTo>
                      <a:pt x="307" y="228"/>
                    </a:lnTo>
                    <a:lnTo>
                      <a:pt x="311" y="214"/>
                    </a:lnTo>
                    <a:lnTo>
                      <a:pt x="313" y="202"/>
                    </a:lnTo>
                    <a:lnTo>
                      <a:pt x="315" y="190"/>
                    </a:lnTo>
                    <a:lnTo>
                      <a:pt x="319" y="176"/>
                    </a:lnTo>
                    <a:lnTo>
                      <a:pt x="317" y="176"/>
                    </a:lnTo>
                    <a:close/>
                  </a:path>
                </a:pathLst>
              </a:custGeom>
              <a:solidFill>
                <a:schemeClr val="accent1"/>
              </a:solid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30" name="Cent African Rep">
                <a:extLst>
                  <a:ext uri="{FF2B5EF4-FFF2-40B4-BE49-F238E27FC236}">
                    <a16:creationId xmlns="" xmlns:a16="http://schemas.microsoft.com/office/drawing/2014/main" id="{064C2E0F-B55C-474B-B484-F96E708DDB54}"/>
                  </a:ext>
                </a:extLst>
              </p:cNvPr>
              <p:cNvSpPr>
                <a:spLocks/>
              </p:cNvSpPr>
              <p:nvPr/>
            </p:nvSpPr>
            <p:spPr bwMode="auto">
              <a:xfrm>
                <a:off x="4419600" y="2509838"/>
                <a:ext cx="1103313" cy="723900"/>
              </a:xfrm>
              <a:custGeom>
                <a:avLst/>
                <a:gdLst/>
                <a:ahLst/>
                <a:cxnLst>
                  <a:cxn ang="0">
                    <a:pos x="693" y="298"/>
                  </a:cxn>
                  <a:cxn ang="0">
                    <a:pos x="687" y="278"/>
                  </a:cxn>
                  <a:cxn ang="0">
                    <a:pos x="655" y="260"/>
                  </a:cxn>
                  <a:cxn ang="0">
                    <a:pos x="645" y="242"/>
                  </a:cxn>
                  <a:cxn ang="0">
                    <a:pos x="631" y="214"/>
                  </a:cxn>
                  <a:cxn ang="0">
                    <a:pos x="583" y="182"/>
                  </a:cxn>
                  <a:cxn ang="0">
                    <a:pos x="581" y="160"/>
                  </a:cxn>
                  <a:cxn ang="0">
                    <a:pos x="561" y="150"/>
                  </a:cxn>
                  <a:cxn ang="0">
                    <a:pos x="531" y="140"/>
                  </a:cxn>
                  <a:cxn ang="0">
                    <a:pos x="527" y="128"/>
                  </a:cxn>
                  <a:cxn ang="0">
                    <a:pos x="499" y="116"/>
                  </a:cxn>
                  <a:cxn ang="0">
                    <a:pos x="487" y="94"/>
                  </a:cxn>
                  <a:cxn ang="0">
                    <a:pos x="497" y="76"/>
                  </a:cxn>
                  <a:cxn ang="0">
                    <a:pos x="495" y="52"/>
                  </a:cxn>
                  <a:cxn ang="0">
                    <a:pos x="459" y="10"/>
                  </a:cxn>
                  <a:cxn ang="0">
                    <a:pos x="433" y="0"/>
                  </a:cxn>
                  <a:cxn ang="0">
                    <a:pos x="415" y="8"/>
                  </a:cxn>
                  <a:cxn ang="0">
                    <a:pos x="397" y="24"/>
                  </a:cxn>
                  <a:cxn ang="0">
                    <a:pos x="387" y="42"/>
                  </a:cxn>
                  <a:cxn ang="0">
                    <a:pos x="343" y="80"/>
                  </a:cxn>
                  <a:cxn ang="0">
                    <a:pos x="305" y="102"/>
                  </a:cxn>
                  <a:cxn ang="0">
                    <a:pos x="251" y="110"/>
                  </a:cxn>
                  <a:cxn ang="0">
                    <a:pos x="253" y="130"/>
                  </a:cxn>
                  <a:cxn ang="0">
                    <a:pos x="231" y="156"/>
                  </a:cxn>
                  <a:cxn ang="0">
                    <a:pos x="191" y="166"/>
                  </a:cxn>
                  <a:cxn ang="0">
                    <a:pos x="143" y="176"/>
                  </a:cxn>
                  <a:cxn ang="0">
                    <a:pos x="126" y="184"/>
                  </a:cxn>
                  <a:cxn ang="0">
                    <a:pos x="112" y="172"/>
                  </a:cxn>
                  <a:cxn ang="0">
                    <a:pos x="78" y="186"/>
                  </a:cxn>
                  <a:cxn ang="0">
                    <a:pos x="50" y="194"/>
                  </a:cxn>
                  <a:cxn ang="0">
                    <a:pos x="14" y="250"/>
                  </a:cxn>
                  <a:cxn ang="0">
                    <a:pos x="8" y="274"/>
                  </a:cxn>
                  <a:cxn ang="0">
                    <a:pos x="10" y="284"/>
                  </a:cxn>
                  <a:cxn ang="0">
                    <a:pos x="14" y="328"/>
                  </a:cxn>
                  <a:cxn ang="0">
                    <a:pos x="42" y="384"/>
                  </a:cxn>
                  <a:cxn ang="0">
                    <a:pos x="68" y="416"/>
                  </a:cxn>
                  <a:cxn ang="0">
                    <a:pos x="92" y="436"/>
                  </a:cxn>
                  <a:cxn ang="0">
                    <a:pos x="104" y="432"/>
                  </a:cxn>
                  <a:cxn ang="0">
                    <a:pos x="120" y="402"/>
                  </a:cxn>
                  <a:cxn ang="0">
                    <a:pos x="159" y="388"/>
                  </a:cxn>
                  <a:cxn ang="0">
                    <a:pos x="231" y="394"/>
                  </a:cxn>
                  <a:cxn ang="0">
                    <a:pos x="235" y="356"/>
                  </a:cxn>
                  <a:cxn ang="0">
                    <a:pos x="255" y="324"/>
                  </a:cxn>
                  <a:cxn ang="0">
                    <a:pos x="283" y="310"/>
                  </a:cxn>
                  <a:cxn ang="0">
                    <a:pos x="303" y="320"/>
                  </a:cxn>
                  <a:cxn ang="0">
                    <a:pos x="327" y="346"/>
                  </a:cxn>
                  <a:cxn ang="0">
                    <a:pos x="373" y="362"/>
                  </a:cxn>
                  <a:cxn ang="0">
                    <a:pos x="431" y="364"/>
                  </a:cxn>
                  <a:cxn ang="0">
                    <a:pos x="447" y="350"/>
                  </a:cxn>
                  <a:cxn ang="0">
                    <a:pos x="461" y="334"/>
                  </a:cxn>
                  <a:cxn ang="0">
                    <a:pos x="481" y="338"/>
                  </a:cxn>
                  <a:cxn ang="0">
                    <a:pos x="501" y="336"/>
                  </a:cxn>
                  <a:cxn ang="0">
                    <a:pos x="537" y="318"/>
                  </a:cxn>
                  <a:cxn ang="0">
                    <a:pos x="553" y="324"/>
                  </a:cxn>
                  <a:cxn ang="0">
                    <a:pos x="583" y="318"/>
                  </a:cxn>
                  <a:cxn ang="0">
                    <a:pos x="589" y="302"/>
                  </a:cxn>
                  <a:cxn ang="0">
                    <a:pos x="625" y="308"/>
                  </a:cxn>
                  <a:cxn ang="0">
                    <a:pos x="663" y="316"/>
                  </a:cxn>
                  <a:cxn ang="0">
                    <a:pos x="687" y="312"/>
                  </a:cxn>
                </a:cxnLst>
                <a:rect l="0" t="0" r="r" b="b"/>
                <a:pathLst>
                  <a:path w="695" h="456">
                    <a:moveTo>
                      <a:pt x="695" y="310"/>
                    </a:moveTo>
                    <a:lnTo>
                      <a:pt x="693" y="304"/>
                    </a:lnTo>
                    <a:lnTo>
                      <a:pt x="693" y="298"/>
                    </a:lnTo>
                    <a:lnTo>
                      <a:pt x="693" y="292"/>
                    </a:lnTo>
                    <a:lnTo>
                      <a:pt x="693" y="286"/>
                    </a:lnTo>
                    <a:lnTo>
                      <a:pt x="687" y="278"/>
                    </a:lnTo>
                    <a:lnTo>
                      <a:pt x="679" y="272"/>
                    </a:lnTo>
                    <a:lnTo>
                      <a:pt x="661" y="264"/>
                    </a:lnTo>
                    <a:lnTo>
                      <a:pt x="655" y="260"/>
                    </a:lnTo>
                    <a:lnTo>
                      <a:pt x="649" y="256"/>
                    </a:lnTo>
                    <a:lnTo>
                      <a:pt x="647" y="248"/>
                    </a:lnTo>
                    <a:lnTo>
                      <a:pt x="645" y="242"/>
                    </a:lnTo>
                    <a:lnTo>
                      <a:pt x="639" y="226"/>
                    </a:lnTo>
                    <a:lnTo>
                      <a:pt x="637" y="220"/>
                    </a:lnTo>
                    <a:lnTo>
                      <a:pt x="631" y="214"/>
                    </a:lnTo>
                    <a:lnTo>
                      <a:pt x="601" y="196"/>
                    </a:lnTo>
                    <a:lnTo>
                      <a:pt x="587" y="186"/>
                    </a:lnTo>
                    <a:lnTo>
                      <a:pt x="583" y="182"/>
                    </a:lnTo>
                    <a:lnTo>
                      <a:pt x="581" y="176"/>
                    </a:lnTo>
                    <a:lnTo>
                      <a:pt x="581" y="164"/>
                    </a:lnTo>
                    <a:lnTo>
                      <a:pt x="581" y="160"/>
                    </a:lnTo>
                    <a:lnTo>
                      <a:pt x="579" y="158"/>
                    </a:lnTo>
                    <a:lnTo>
                      <a:pt x="571" y="152"/>
                    </a:lnTo>
                    <a:lnTo>
                      <a:pt x="561" y="150"/>
                    </a:lnTo>
                    <a:lnTo>
                      <a:pt x="551" y="148"/>
                    </a:lnTo>
                    <a:lnTo>
                      <a:pt x="541" y="144"/>
                    </a:lnTo>
                    <a:lnTo>
                      <a:pt x="531" y="140"/>
                    </a:lnTo>
                    <a:lnTo>
                      <a:pt x="527" y="136"/>
                    </a:lnTo>
                    <a:lnTo>
                      <a:pt x="525" y="132"/>
                    </a:lnTo>
                    <a:lnTo>
                      <a:pt x="527" y="128"/>
                    </a:lnTo>
                    <a:lnTo>
                      <a:pt x="527" y="118"/>
                    </a:lnTo>
                    <a:lnTo>
                      <a:pt x="505" y="118"/>
                    </a:lnTo>
                    <a:lnTo>
                      <a:pt x="499" y="116"/>
                    </a:lnTo>
                    <a:lnTo>
                      <a:pt x="493" y="112"/>
                    </a:lnTo>
                    <a:lnTo>
                      <a:pt x="489" y="104"/>
                    </a:lnTo>
                    <a:lnTo>
                      <a:pt x="487" y="94"/>
                    </a:lnTo>
                    <a:lnTo>
                      <a:pt x="489" y="88"/>
                    </a:lnTo>
                    <a:lnTo>
                      <a:pt x="493" y="82"/>
                    </a:lnTo>
                    <a:lnTo>
                      <a:pt x="497" y="76"/>
                    </a:lnTo>
                    <a:lnTo>
                      <a:pt x="499" y="68"/>
                    </a:lnTo>
                    <a:lnTo>
                      <a:pt x="497" y="60"/>
                    </a:lnTo>
                    <a:lnTo>
                      <a:pt x="495" y="52"/>
                    </a:lnTo>
                    <a:lnTo>
                      <a:pt x="483" y="38"/>
                    </a:lnTo>
                    <a:lnTo>
                      <a:pt x="471" y="24"/>
                    </a:lnTo>
                    <a:lnTo>
                      <a:pt x="459" y="10"/>
                    </a:lnTo>
                    <a:lnTo>
                      <a:pt x="449" y="4"/>
                    </a:lnTo>
                    <a:lnTo>
                      <a:pt x="441" y="2"/>
                    </a:lnTo>
                    <a:lnTo>
                      <a:pt x="433" y="0"/>
                    </a:lnTo>
                    <a:lnTo>
                      <a:pt x="427" y="2"/>
                    </a:lnTo>
                    <a:lnTo>
                      <a:pt x="423" y="2"/>
                    </a:lnTo>
                    <a:lnTo>
                      <a:pt x="415" y="8"/>
                    </a:lnTo>
                    <a:lnTo>
                      <a:pt x="407" y="14"/>
                    </a:lnTo>
                    <a:lnTo>
                      <a:pt x="397" y="16"/>
                    </a:lnTo>
                    <a:lnTo>
                      <a:pt x="397" y="24"/>
                    </a:lnTo>
                    <a:lnTo>
                      <a:pt x="395" y="32"/>
                    </a:lnTo>
                    <a:lnTo>
                      <a:pt x="393" y="38"/>
                    </a:lnTo>
                    <a:lnTo>
                      <a:pt x="387" y="42"/>
                    </a:lnTo>
                    <a:lnTo>
                      <a:pt x="377" y="50"/>
                    </a:lnTo>
                    <a:lnTo>
                      <a:pt x="367" y="58"/>
                    </a:lnTo>
                    <a:lnTo>
                      <a:pt x="343" y="80"/>
                    </a:lnTo>
                    <a:lnTo>
                      <a:pt x="331" y="90"/>
                    </a:lnTo>
                    <a:lnTo>
                      <a:pt x="319" y="96"/>
                    </a:lnTo>
                    <a:lnTo>
                      <a:pt x="305" y="102"/>
                    </a:lnTo>
                    <a:lnTo>
                      <a:pt x="289" y="106"/>
                    </a:lnTo>
                    <a:lnTo>
                      <a:pt x="271" y="110"/>
                    </a:lnTo>
                    <a:lnTo>
                      <a:pt x="251" y="110"/>
                    </a:lnTo>
                    <a:lnTo>
                      <a:pt x="253" y="116"/>
                    </a:lnTo>
                    <a:lnTo>
                      <a:pt x="259" y="120"/>
                    </a:lnTo>
                    <a:lnTo>
                      <a:pt x="253" y="130"/>
                    </a:lnTo>
                    <a:lnTo>
                      <a:pt x="247" y="140"/>
                    </a:lnTo>
                    <a:lnTo>
                      <a:pt x="241" y="148"/>
                    </a:lnTo>
                    <a:lnTo>
                      <a:pt x="231" y="156"/>
                    </a:lnTo>
                    <a:lnTo>
                      <a:pt x="221" y="160"/>
                    </a:lnTo>
                    <a:lnTo>
                      <a:pt x="213" y="164"/>
                    </a:lnTo>
                    <a:lnTo>
                      <a:pt x="191" y="166"/>
                    </a:lnTo>
                    <a:lnTo>
                      <a:pt x="171" y="168"/>
                    </a:lnTo>
                    <a:lnTo>
                      <a:pt x="149" y="172"/>
                    </a:lnTo>
                    <a:lnTo>
                      <a:pt x="143" y="176"/>
                    </a:lnTo>
                    <a:lnTo>
                      <a:pt x="139" y="180"/>
                    </a:lnTo>
                    <a:lnTo>
                      <a:pt x="132" y="184"/>
                    </a:lnTo>
                    <a:lnTo>
                      <a:pt x="126" y="184"/>
                    </a:lnTo>
                    <a:lnTo>
                      <a:pt x="122" y="184"/>
                    </a:lnTo>
                    <a:lnTo>
                      <a:pt x="118" y="180"/>
                    </a:lnTo>
                    <a:lnTo>
                      <a:pt x="112" y="172"/>
                    </a:lnTo>
                    <a:lnTo>
                      <a:pt x="104" y="178"/>
                    </a:lnTo>
                    <a:lnTo>
                      <a:pt x="96" y="182"/>
                    </a:lnTo>
                    <a:lnTo>
                      <a:pt x="78" y="186"/>
                    </a:lnTo>
                    <a:lnTo>
                      <a:pt x="60" y="190"/>
                    </a:lnTo>
                    <a:lnTo>
                      <a:pt x="54" y="192"/>
                    </a:lnTo>
                    <a:lnTo>
                      <a:pt x="50" y="194"/>
                    </a:lnTo>
                    <a:lnTo>
                      <a:pt x="36" y="212"/>
                    </a:lnTo>
                    <a:lnTo>
                      <a:pt x="26" y="230"/>
                    </a:lnTo>
                    <a:lnTo>
                      <a:pt x="14" y="250"/>
                    </a:lnTo>
                    <a:lnTo>
                      <a:pt x="0" y="266"/>
                    </a:lnTo>
                    <a:lnTo>
                      <a:pt x="6" y="272"/>
                    </a:lnTo>
                    <a:lnTo>
                      <a:pt x="8" y="274"/>
                    </a:lnTo>
                    <a:lnTo>
                      <a:pt x="10" y="276"/>
                    </a:lnTo>
                    <a:lnTo>
                      <a:pt x="10" y="280"/>
                    </a:lnTo>
                    <a:lnTo>
                      <a:pt x="10" y="284"/>
                    </a:lnTo>
                    <a:lnTo>
                      <a:pt x="10" y="296"/>
                    </a:lnTo>
                    <a:lnTo>
                      <a:pt x="12" y="312"/>
                    </a:lnTo>
                    <a:lnTo>
                      <a:pt x="14" y="328"/>
                    </a:lnTo>
                    <a:lnTo>
                      <a:pt x="20" y="342"/>
                    </a:lnTo>
                    <a:lnTo>
                      <a:pt x="26" y="358"/>
                    </a:lnTo>
                    <a:lnTo>
                      <a:pt x="42" y="384"/>
                    </a:lnTo>
                    <a:lnTo>
                      <a:pt x="58" y="406"/>
                    </a:lnTo>
                    <a:lnTo>
                      <a:pt x="62" y="412"/>
                    </a:lnTo>
                    <a:lnTo>
                      <a:pt x="68" y="416"/>
                    </a:lnTo>
                    <a:lnTo>
                      <a:pt x="82" y="426"/>
                    </a:lnTo>
                    <a:lnTo>
                      <a:pt x="88" y="430"/>
                    </a:lnTo>
                    <a:lnTo>
                      <a:pt x="92" y="436"/>
                    </a:lnTo>
                    <a:lnTo>
                      <a:pt x="96" y="444"/>
                    </a:lnTo>
                    <a:lnTo>
                      <a:pt x="96" y="456"/>
                    </a:lnTo>
                    <a:lnTo>
                      <a:pt x="104" y="432"/>
                    </a:lnTo>
                    <a:lnTo>
                      <a:pt x="108" y="420"/>
                    </a:lnTo>
                    <a:lnTo>
                      <a:pt x="114" y="410"/>
                    </a:lnTo>
                    <a:lnTo>
                      <a:pt x="120" y="402"/>
                    </a:lnTo>
                    <a:lnTo>
                      <a:pt x="130" y="394"/>
                    </a:lnTo>
                    <a:lnTo>
                      <a:pt x="143" y="390"/>
                    </a:lnTo>
                    <a:lnTo>
                      <a:pt x="159" y="388"/>
                    </a:lnTo>
                    <a:lnTo>
                      <a:pt x="177" y="390"/>
                    </a:lnTo>
                    <a:lnTo>
                      <a:pt x="193" y="394"/>
                    </a:lnTo>
                    <a:lnTo>
                      <a:pt x="231" y="394"/>
                    </a:lnTo>
                    <a:lnTo>
                      <a:pt x="231" y="378"/>
                    </a:lnTo>
                    <a:lnTo>
                      <a:pt x="231" y="368"/>
                    </a:lnTo>
                    <a:lnTo>
                      <a:pt x="235" y="356"/>
                    </a:lnTo>
                    <a:lnTo>
                      <a:pt x="241" y="344"/>
                    </a:lnTo>
                    <a:lnTo>
                      <a:pt x="247" y="334"/>
                    </a:lnTo>
                    <a:lnTo>
                      <a:pt x="255" y="324"/>
                    </a:lnTo>
                    <a:lnTo>
                      <a:pt x="263" y="316"/>
                    </a:lnTo>
                    <a:lnTo>
                      <a:pt x="273" y="312"/>
                    </a:lnTo>
                    <a:lnTo>
                      <a:pt x="283" y="310"/>
                    </a:lnTo>
                    <a:lnTo>
                      <a:pt x="291" y="312"/>
                    </a:lnTo>
                    <a:lnTo>
                      <a:pt x="297" y="314"/>
                    </a:lnTo>
                    <a:lnTo>
                      <a:pt x="303" y="320"/>
                    </a:lnTo>
                    <a:lnTo>
                      <a:pt x="309" y="326"/>
                    </a:lnTo>
                    <a:lnTo>
                      <a:pt x="317" y="338"/>
                    </a:lnTo>
                    <a:lnTo>
                      <a:pt x="327" y="346"/>
                    </a:lnTo>
                    <a:lnTo>
                      <a:pt x="337" y="350"/>
                    </a:lnTo>
                    <a:lnTo>
                      <a:pt x="347" y="354"/>
                    </a:lnTo>
                    <a:lnTo>
                      <a:pt x="373" y="362"/>
                    </a:lnTo>
                    <a:lnTo>
                      <a:pt x="399" y="364"/>
                    </a:lnTo>
                    <a:lnTo>
                      <a:pt x="421" y="366"/>
                    </a:lnTo>
                    <a:lnTo>
                      <a:pt x="431" y="364"/>
                    </a:lnTo>
                    <a:lnTo>
                      <a:pt x="437" y="362"/>
                    </a:lnTo>
                    <a:lnTo>
                      <a:pt x="441" y="356"/>
                    </a:lnTo>
                    <a:lnTo>
                      <a:pt x="447" y="350"/>
                    </a:lnTo>
                    <a:lnTo>
                      <a:pt x="451" y="344"/>
                    </a:lnTo>
                    <a:lnTo>
                      <a:pt x="455" y="338"/>
                    </a:lnTo>
                    <a:lnTo>
                      <a:pt x="461" y="334"/>
                    </a:lnTo>
                    <a:lnTo>
                      <a:pt x="471" y="332"/>
                    </a:lnTo>
                    <a:lnTo>
                      <a:pt x="477" y="336"/>
                    </a:lnTo>
                    <a:lnTo>
                      <a:pt x="481" y="338"/>
                    </a:lnTo>
                    <a:lnTo>
                      <a:pt x="485" y="338"/>
                    </a:lnTo>
                    <a:lnTo>
                      <a:pt x="493" y="338"/>
                    </a:lnTo>
                    <a:lnTo>
                      <a:pt x="501" y="336"/>
                    </a:lnTo>
                    <a:lnTo>
                      <a:pt x="517" y="328"/>
                    </a:lnTo>
                    <a:lnTo>
                      <a:pt x="531" y="322"/>
                    </a:lnTo>
                    <a:lnTo>
                      <a:pt x="537" y="318"/>
                    </a:lnTo>
                    <a:lnTo>
                      <a:pt x="545" y="316"/>
                    </a:lnTo>
                    <a:lnTo>
                      <a:pt x="549" y="322"/>
                    </a:lnTo>
                    <a:lnTo>
                      <a:pt x="553" y="324"/>
                    </a:lnTo>
                    <a:lnTo>
                      <a:pt x="563" y="322"/>
                    </a:lnTo>
                    <a:lnTo>
                      <a:pt x="575" y="322"/>
                    </a:lnTo>
                    <a:lnTo>
                      <a:pt x="583" y="318"/>
                    </a:lnTo>
                    <a:lnTo>
                      <a:pt x="585" y="316"/>
                    </a:lnTo>
                    <a:lnTo>
                      <a:pt x="587" y="312"/>
                    </a:lnTo>
                    <a:lnTo>
                      <a:pt x="589" y="302"/>
                    </a:lnTo>
                    <a:lnTo>
                      <a:pt x="599" y="302"/>
                    </a:lnTo>
                    <a:lnTo>
                      <a:pt x="609" y="302"/>
                    </a:lnTo>
                    <a:lnTo>
                      <a:pt x="625" y="308"/>
                    </a:lnTo>
                    <a:lnTo>
                      <a:pt x="643" y="314"/>
                    </a:lnTo>
                    <a:lnTo>
                      <a:pt x="653" y="316"/>
                    </a:lnTo>
                    <a:lnTo>
                      <a:pt x="663" y="316"/>
                    </a:lnTo>
                    <a:lnTo>
                      <a:pt x="673" y="316"/>
                    </a:lnTo>
                    <a:lnTo>
                      <a:pt x="679" y="314"/>
                    </a:lnTo>
                    <a:lnTo>
                      <a:pt x="687" y="312"/>
                    </a:lnTo>
                    <a:lnTo>
                      <a:pt x="693" y="310"/>
                    </a:lnTo>
                    <a:lnTo>
                      <a:pt x="695" y="310"/>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31" name="Cameroon">
                <a:extLst>
                  <a:ext uri="{FF2B5EF4-FFF2-40B4-BE49-F238E27FC236}">
                    <a16:creationId xmlns="" xmlns:a16="http://schemas.microsoft.com/office/drawing/2014/main" id="{E6A39727-66AC-49DA-AF54-A1441658AB9D}"/>
                  </a:ext>
                </a:extLst>
              </p:cNvPr>
              <p:cNvSpPr>
                <a:spLocks/>
              </p:cNvSpPr>
              <p:nvPr/>
            </p:nvSpPr>
            <p:spPr bwMode="auto">
              <a:xfrm>
                <a:off x="3914775" y="2322513"/>
                <a:ext cx="657225" cy="965200"/>
              </a:xfrm>
              <a:custGeom>
                <a:avLst/>
                <a:gdLst/>
                <a:ahLst/>
                <a:cxnLst>
                  <a:cxn ang="0">
                    <a:pos x="68" y="588"/>
                  </a:cxn>
                  <a:cxn ang="0">
                    <a:pos x="74" y="552"/>
                  </a:cxn>
                  <a:cxn ang="0">
                    <a:pos x="70" y="520"/>
                  </a:cxn>
                  <a:cxn ang="0">
                    <a:pos x="38" y="492"/>
                  </a:cxn>
                  <a:cxn ang="0">
                    <a:pos x="12" y="468"/>
                  </a:cxn>
                  <a:cxn ang="0">
                    <a:pos x="6" y="438"/>
                  </a:cxn>
                  <a:cxn ang="0">
                    <a:pos x="16" y="398"/>
                  </a:cxn>
                  <a:cxn ang="0">
                    <a:pos x="38" y="368"/>
                  </a:cxn>
                  <a:cxn ang="0">
                    <a:pos x="74" y="342"/>
                  </a:cxn>
                  <a:cxn ang="0">
                    <a:pos x="102" y="334"/>
                  </a:cxn>
                  <a:cxn ang="0">
                    <a:pos x="118" y="328"/>
                  </a:cxn>
                  <a:cxn ang="0">
                    <a:pos x="136" y="354"/>
                  </a:cxn>
                  <a:cxn ang="0">
                    <a:pos x="152" y="356"/>
                  </a:cxn>
                  <a:cxn ang="0">
                    <a:pos x="186" y="306"/>
                  </a:cxn>
                  <a:cxn ang="0">
                    <a:pos x="196" y="270"/>
                  </a:cxn>
                  <a:cxn ang="0">
                    <a:pos x="228" y="236"/>
                  </a:cxn>
                  <a:cxn ang="0">
                    <a:pos x="234" y="218"/>
                  </a:cxn>
                  <a:cxn ang="0">
                    <a:pos x="246" y="200"/>
                  </a:cxn>
                  <a:cxn ang="0">
                    <a:pos x="256" y="180"/>
                  </a:cxn>
                  <a:cxn ang="0">
                    <a:pos x="262" y="152"/>
                  </a:cxn>
                  <a:cxn ang="0">
                    <a:pos x="286" y="118"/>
                  </a:cxn>
                  <a:cxn ang="0">
                    <a:pos x="322" y="90"/>
                  </a:cxn>
                  <a:cxn ang="0">
                    <a:pos x="328" y="56"/>
                  </a:cxn>
                  <a:cxn ang="0">
                    <a:pos x="314" y="42"/>
                  </a:cxn>
                  <a:cxn ang="0">
                    <a:pos x="304" y="0"/>
                  </a:cxn>
                  <a:cxn ang="0">
                    <a:pos x="340" y="44"/>
                  </a:cxn>
                  <a:cxn ang="0">
                    <a:pos x="354" y="122"/>
                  </a:cxn>
                  <a:cxn ang="0">
                    <a:pos x="344" y="160"/>
                  </a:cxn>
                  <a:cxn ang="0">
                    <a:pos x="302" y="168"/>
                  </a:cxn>
                  <a:cxn ang="0">
                    <a:pos x="296" y="194"/>
                  </a:cxn>
                  <a:cxn ang="0">
                    <a:pos x="310" y="214"/>
                  </a:cxn>
                  <a:cxn ang="0">
                    <a:pos x="348" y="248"/>
                  </a:cxn>
                  <a:cxn ang="0">
                    <a:pos x="378" y="308"/>
                  </a:cxn>
                  <a:cxn ang="0">
                    <a:pos x="360" y="320"/>
                  </a:cxn>
                  <a:cxn ang="0">
                    <a:pos x="332" y="366"/>
                  </a:cxn>
                  <a:cxn ang="0">
                    <a:pos x="324" y="390"/>
                  </a:cxn>
                  <a:cxn ang="0">
                    <a:pos x="328" y="398"/>
                  </a:cxn>
                  <a:cxn ang="0">
                    <a:pos x="330" y="430"/>
                  </a:cxn>
                  <a:cxn ang="0">
                    <a:pos x="344" y="476"/>
                  </a:cxn>
                  <a:cxn ang="0">
                    <a:pos x="380" y="530"/>
                  </a:cxn>
                  <a:cxn ang="0">
                    <a:pos x="406" y="548"/>
                  </a:cxn>
                  <a:cxn ang="0">
                    <a:pos x="414" y="574"/>
                  </a:cxn>
                  <a:cxn ang="0">
                    <a:pos x="408" y="588"/>
                  </a:cxn>
                  <a:cxn ang="0">
                    <a:pos x="392" y="602"/>
                  </a:cxn>
                  <a:cxn ang="0">
                    <a:pos x="366" y="598"/>
                  </a:cxn>
                  <a:cxn ang="0">
                    <a:pos x="320" y="584"/>
                  </a:cxn>
                  <a:cxn ang="0">
                    <a:pos x="282" y="580"/>
                  </a:cxn>
                  <a:cxn ang="0">
                    <a:pos x="254" y="592"/>
                  </a:cxn>
                </a:cxnLst>
                <a:rect l="0" t="0" r="r" b="b"/>
                <a:pathLst>
                  <a:path w="414" h="608">
                    <a:moveTo>
                      <a:pt x="248" y="588"/>
                    </a:moveTo>
                    <a:lnTo>
                      <a:pt x="150" y="588"/>
                    </a:lnTo>
                    <a:lnTo>
                      <a:pt x="68" y="588"/>
                    </a:lnTo>
                    <a:lnTo>
                      <a:pt x="70" y="574"/>
                    </a:lnTo>
                    <a:lnTo>
                      <a:pt x="72" y="562"/>
                    </a:lnTo>
                    <a:lnTo>
                      <a:pt x="74" y="552"/>
                    </a:lnTo>
                    <a:lnTo>
                      <a:pt x="76" y="540"/>
                    </a:lnTo>
                    <a:lnTo>
                      <a:pt x="74" y="530"/>
                    </a:lnTo>
                    <a:lnTo>
                      <a:pt x="70" y="520"/>
                    </a:lnTo>
                    <a:lnTo>
                      <a:pt x="64" y="512"/>
                    </a:lnTo>
                    <a:lnTo>
                      <a:pt x="56" y="506"/>
                    </a:lnTo>
                    <a:lnTo>
                      <a:pt x="38" y="492"/>
                    </a:lnTo>
                    <a:lnTo>
                      <a:pt x="24" y="484"/>
                    </a:lnTo>
                    <a:lnTo>
                      <a:pt x="18" y="478"/>
                    </a:lnTo>
                    <a:lnTo>
                      <a:pt x="12" y="468"/>
                    </a:lnTo>
                    <a:lnTo>
                      <a:pt x="6" y="458"/>
                    </a:lnTo>
                    <a:lnTo>
                      <a:pt x="0" y="452"/>
                    </a:lnTo>
                    <a:lnTo>
                      <a:pt x="6" y="438"/>
                    </a:lnTo>
                    <a:lnTo>
                      <a:pt x="8" y="426"/>
                    </a:lnTo>
                    <a:lnTo>
                      <a:pt x="12" y="412"/>
                    </a:lnTo>
                    <a:lnTo>
                      <a:pt x="16" y="398"/>
                    </a:lnTo>
                    <a:lnTo>
                      <a:pt x="20" y="388"/>
                    </a:lnTo>
                    <a:lnTo>
                      <a:pt x="28" y="378"/>
                    </a:lnTo>
                    <a:lnTo>
                      <a:pt x="38" y="368"/>
                    </a:lnTo>
                    <a:lnTo>
                      <a:pt x="50" y="358"/>
                    </a:lnTo>
                    <a:lnTo>
                      <a:pt x="62" y="350"/>
                    </a:lnTo>
                    <a:lnTo>
                      <a:pt x="74" y="342"/>
                    </a:lnTo>
                    <a:lnTo>
                      <a:pt x="88" y="338"/>
                    </a:lnTo>
                    <a:lnTo>
                      <a:pt x="98" y="336"/>
                    </a:lnTo>
                    <a:lnTo>
                      <a:pt x="102" y="334"/>
                    </a:lnTo>
                    <a:lnTo>
                      <a:pt x="106" y="332"/>
                    </a:lnTo>
                    <a:lnTo>
                      <a:pt x="112" y="324"/>
                    </a:lnTo>
                    <a:lnTo>
                      <a:pt x="118" y="328"/>
                    </a:lnTo>
                    <a:lnTo>
                      <a:pt x="122" y="334"/>
                    </a:lnTo>
                    <a:lnTo>
                      <a:pt x="130" y="346"/>
                    </a:lnTo>
                    <a:lnTo>
                      <a:pt x="136" y="354"/>
                    </a:lnTo>
                    <a:lnTo>
                      <a:pt x="140" y="358"/>
                    </a:lnTo>
                    <a:lnTo>
                      <a:pt x="146" y="358"/>
                    </a:lnTo>
                    <a:lnTo>
                      <a:pt x="152" y="356"/>
                    </a:lnTo>
                    <a:lnTo>
                      <a:pt x="158" y="350"/>
                    </a:lnTo>
                    <a:lnTo>
                      <a:pt x="172" y="330"/>
                    </a:lnTo>
                    <a:lnTo>
                      <a:pt x="186" y="306"/>
                    </a:lnTo>
                    <a:lnTo>
                      <a:pt x="192" y="288"/>
                    </a:lnTo>
                    <a:lnTo>
                      <a:pt x="194" y="278"/>
                    </a:lnTo>
                    <a:lnTo>
                      <a:pt x="196" y="270"/>
                    </a:lnTo>
                    <a:lnTo>
                      <a:pt x="204" y="256"/>
                    </a:lnTo>
                    <a:lnTo>
                      <a:pt x="216" y="246"/>
                    </a:lnTo>
                    <a:lnTo>
                      <a:pt x="228" y="236"/>
                    </a:lnTo>
                    <a:lnTo>
                      <a:pt x="232" y="232"/>
                    </a:lnTo>
                    <a:lnTo>
                      <a:pt x="232" y="224"/>
                    </a:lnTo>
                    <a:lnTo>
                      <a:pt x="234" y="218"/>
                    </a:lnTo>
                    <a:lnTo>
                      <a:pt x="234" y="212"/>
                    </a:lnTo>
                    <a:lnTo>
                      <a:pt x="238" y="206"/>
                    </a:lnTo>
                    <a:lnTo>
                      <a:pt x="246" y="200"/>
                    </a:lnTo>
                    <a:lnTo>
                      <a:pt x="256" y="190"/>
                    </a:lnTo>
                    <a:lnTo>
                      <a:pt x="256" y="186"/>
                    </a:lnTo>
                    <a:lnTo>
                      <a:pt x="256" y="180"/>
                    </a:lnTo>
                    <a:lnTo>
                      <a:pt x="256" y="166"/>
                    </a:lnTo>
                    <a:lnTo>
                      <a:pt x="258" y="160"/>
                    </a:lnTo>
                    <a:lnTo>
                      <a:pt x="262" y="152"/>
                    </a:lnTo>
                    <a:lnTo>
                      <a:pt x="272" y="136"/>
                    </a:lnTo>
                    <a:lnTo>
                      <a:pt x="278" y="126"/>
                    </a:lnTo>
                    <a:lnTo>
                      <a:pt x="286" y="118"/>
                    </a:lnTo>
                    <a:lnTo>
                      <a:pt x="306" y="104"/>
                    </a:lnTo>
                    <a:lnTo>
                      <a:pt x="316" y="98"/>
                    </a:lnTo>
                    <a:lnTo>
                      <a:pt x="322" y="90"/>
                    </a:lnTo>
                    <a:lnTo>
                      <a:pt x="328" y="80"/>
                    </a:lnTo>
                    <a:lnTo>
                      <a:pt x="330" y="68"/>
                    </a:lnTo>
                    <a:lnTo>
                      <a:pt x="328" y="56"/>
                    </a:lnTo>
                    <a:lnTo>
                      <a:pt x="328" y="50"/>
                    </a:lnTo>
                    <a:lnTo>
                      <a:pt x="330" y="44"/>
                    </a:lnTo>
                    <a:lnTo>
                      <a:pt x="314" y="42"/>
                    </a:lnTo>
                    <a:lnTo>
                      <a:pt x="308" y="40"/>
                    </a:lnTo>
                    <a:lnTo>
                      <a:pt x="304" y="36"/>
                    </a:lnTo>
                    <a:lnTo>
                      <a:pt x="304" y="0"/>
                    </a:lnTo>
                    <a:lnTo>
                      <a:pt x="314" y="10"/>
                    </a:lnTo>
                    <a:lnTo>
                      <a:pt x="324" y="20"/>
                    </a:lnTo>
                    <a:lnTo>
                      <a:pt x="340" y="44"/>
                    </a:lnTo>
                    <a:lnTo>
                      <a:pt x="340" y="82"/>
                    </a:lnTo>
                    <a:lnTo>
                      <a:pt x="348" y="102"/>
                    </a:lnTo>
                    <a:lnTo>
                      <a:pt x="354" y="122"/>
                    </a:lnTo>
                    <a:lnTo>
                      <a:pt x="360" y="140"/>
                    </a:lnTo>
                    <a:lnTo>
                      <a:pt x="366" y="160"/>
                    </a:lnTo>
                    <a:lnTo>
                      <a:pt x="344" y="160"/>
                    </a:lnTo>
                    <a:lnTo>
                      <a:pt x="320" y="162"/>
                    </a:lnTo>
                    <a:lnTo>
                      <a:pt x="310" y="164"/>
                    </a:lnTo>
                    <a:lnTo>
                      <a:pt x="302" y="168"/>
                    </a:lnTo>
                    <a:lnTo>
                      <a:pt x="298" y="174"/>
                    </a:lnTo>
                    <a:lnTo>
                      <a:pt x="296" y="184"/>
                    </a:lnTo>
                    <a:lnTo>
                      <a:pt x="296" y="194"/>
                    </a:lnTo>
                    <a:lnTo>
                      <a:pt x="300" y="202"/>
                    </a:lnTo>
                    <a:lnTo>
                      <a:pt x="304" y="208"/>
                    </a:lnTo>
                    <a:lnTo>
                      <a:pt x="310" y="214"/>
                    </a:lnTo>
                    <a:lnTo>
                      <a:pt x="322" y="224"/>
                    </a:lnTo>
                    <a:lnTo>
                      <a:pt x="334" y="232"/>
                    </a:lnTo>
                    <a:lnTo>
                      <a:pt x="348" y="248"/>
                    </a:lnTo>
                    <a:lnTo>
                      <a:pt x="360" y="266"/>
                    </a:lnTo>
                    <a:lnTo>
                      <a:pt x="370" y="286"/>
                    </a:lnTo>
                    <a:lnTo>
                      <a:pt x="378" y="308"/>
                    </a:lnTo>
                    <a:lnTo>
                      <a:pt x="372" y="310"/>
                    </a:lnTo>
                    <a:lnTo>
                      <a:pt x="368" y="312"/>
                    </a:lnTo>
                    <a:lnTo>
                      <a:pt x="360" y="320"/>
                    </a:lnTo>
                    <a:lnTo>
                      <a:pt x="354" y="330"/>
                    </a:lnTo>
                    <a:lnTo>
                      <a:pt x="342" y="348"/>
                    </a:lnTo>
                    <a:lnTo>
                      <a:pt x="332" y="366"/>
                    </a:lnTo>
                    <a:lnTo>
                      <a:pt x="326" y="376"/>
                    </a:lnTo>
                    <a:lnTo>
                      <a:pt x="318" y="384"/>
                    </a:lnTo>
                    <a:lnTo>
                      <a:pt x="324" y="390"/>
                    </a:lnTo>
                    <a:lnTo>
                      <a:pt x="326" y="392"/>
                    </a:lnTo>
                    <a:lnTo>
                      <a:pt x="328" y="394"/>
                    </a:lnTo>
                    <a:lnTo>
                      <a:pt x="328" y="398"/>
                    </a:lnTo>
                    <a:lnTo>
                      <a:pt x="328" y="402"/>
                    </a:lnTo>
                    <a:lnTo>
                      <a:pt x="328" y="414"/>
                    </a:lnTo>
                    <a:lnTo>
                      <a:pt x="330" y="430"/>
                    </a:lnTo>
                    <a:lnTo>
                      <a:pt x="332" y="446"/>
                    </a:lnTo>
                    <a:lnTo>
                      <a:pt x="338" y="460"/>
                    </a:lnTo>
                    <a:lnTo>
                      <a:pt x="344" y="476"/>
                    </a:lnTo>
                    <a:lnTo>
                      <a:pt x="360" y="502"/>
                    </a:lnTo>
                    <a:lnTo>
                      <a:pt x="376" y="524"/>
                    </a:lnTo>
                    <a:lnTo>
                      <a:pt x="380" y="530"/>
                    </a:lnTo>
                    <a:lnTo>
                      <a:pt x="386" y="534"/>
                    </a:lnTo>
                    <a:lnTo>
                      <a:pt x="400" y="544"/>
                    </a:lnTo>
                    <a:lnTo>
                      <a:pt x="406" y="548"/>
                    </a:lnTo>
                    <a:lnTo>
                      <a:pt x="410" y="556"/>
                    </a:lnTo>
                    <a:lnTo>
                      <a:pt x="412" y="564"/>
                    </a:lnTo>
                    <a:lnTo>
                      <a:pt x="414" y="574"/>
                    </a:lnTo>
                    <a:lnTo>
                      <a:pt x="414" y="568"/>
                    </a:lnTo>
                    <a:lnTo>
                      <a:pt x="410" y="578"/>
                    </a:lnTo>
                    <a:lnTo>
                      <a:pt x="408" y="588"/>
                    </a:lnTo>
                    <a:lnTo>
                      <a:pt x="406" y="598"/>
                    </a:lnTo>
                    <a:lnTo>
                      <a:pt x="402" y="608"/>
                    </a:lnTo>
                    <a:lnTo>
                      <a:pt x="392" y="602"/>
                    </a:lnTo>
                    <a:lnTo>
                      <a:pt x="386" y="600"/>
                    </a:lnTo>
                    <a:lnTo>
                      <a:pt x="378" y="598"/>
                    </a:lnTo>
                    <a:lnTo>
                      <a:pt x="366" y="598"/>
                    </a:lnTo>
                    <a:lnTo>
                      <a:pt x="356" y="596"/>
                    </a:lnTo>
                    <a:lnTo>
                      <a:pt x="338" y="590"/>
                    </a:lnTo>
                    <a:lnTo>
                      <a:pt x="320" y="584"/>
                    </a:lnTo>
                    <a:lnTo>
                      <a:pt x="308" y="582"/>
                    </a:lnTo>
                    <a:lnTo>
                      <a:pt x="296" y="580"/>
                    </a:lnTo>
                    <a:lnTo>
                      <a:pt x="282" y="580"/>
                    </a:lnTo>
                    <a:lnTo>
                      <a:pt x="270" y="582"/>
                    </a:lnTo>
                    <a:lnTo>
                      <a:pt x="260" y="586"/>
                    </a:lnTo>
                    <a:lnTo>
                      <a:pt x="254" y="592"/>
                    </a:lnTo>
                    <a:lnTo>
                      <a:pt x="248" y="58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32" name="Nigeria">
                <a:extLst>
                  <a:ext uri="{FF2B5EF4-FFF2-40B4-BE49-F238E27FC236}">
                    <a16:creationId xmlns="" xmlns:a16="http://schemas.microsoft.com/office/drawing/2014/main" id="{ADB41934-F198-4A6D-821C-AA6CF5CA8F65}"/>
                  </a:ext>
                </a:extLst>
              </p:cNvPr>
              <p:cNvSpPr>
                <a:spLocks/>
              </p:cNvSpPr>
              <p:nvPr/>
            </p:nvSpPr>
            <p:spPr bwMode="auto">
              <a:xfrm>
                <a:off x="3422650" y="2246313"/>
                <a:ext cx="1016000" cy="819150"/>
              </a:xfrm>
              <a:custGeom>
                <a:avLst/>
                <a:gdLst/>
                <a:ahLst/>
                <a:cxnLst>
                  <a:cxn ang="0">
                    <a:pos x="290" y="498"/>
                  </a:cxn>
                  <a:cxn ang="0">
                    <a:pos x="248" y="510"/>
                  </a:cxn>
                  <a:cxn ang="0">
                    <a:pos x="208" y="514"/>
                  </a:cxn>
                  <a:cxn ang="0">
                    <a:pos x="170" y="514"/>
                  </a:cxn>
                  <a:cxn ang="0">
                    <a:pos x="146" y="492"/>
                  </a:cxn>
                  <a:cxn ang="0">
                    <a:pos x="128" y="450"/>
                  </a:cxn>
                  <a:cxn ang="0">
                    <a:pos x="96" y="412"/>
                  </a:cxn>
                  <a:cxn ang="0">
                    <a:pos x="66" y="404"/>
                  </a:cxn>
                  <a:cxn ang="0">
                    <a:pos x="4" y="400"/>
                  </a:cxn>
                  <a:cxn ang="0">
                    <a:pos x="0" y="298"/>
                  </a:cxn>
                  <a:cxn ang="0">
                    <a:pos x="12" y="274"/>
                  </a:cxn>
                  <a:cxn ang="0">
                    <a:pos x="18" y="248"/>
                  </a:cxn>
                  <a:cxn ang="0">
                    <a:pos x="32" y="222"/>
                  </a:cxn>
                  <a:cxn ang="0">
                    <a:pos x="58" y="192"/>
                  </a:cxn>
                  <a:cxn ang="0">
                    <a:pos x="62" y="154"/>
                  </a:cxn>
                  <a:cxn ang="0">
                    <a:pos x="54" y="124"/>
                  </a:cxn>
                  <a:cxn ang="0">
                    <a:pos x="58" y="70"/>
                  </a:cxn>
                  <a:cxn ang="0">
                    <a:pos x="76" y="52"/>
                  </a:cxn>
                  <a:cxn ang="0">
                    <a:pos x="88" y="20"/>
                  </a:cxn>
                  <a:cxn ang="0">
                    <a:pos x="110" y="6"/>
                  </a:cxn>
                  <a:cxn ang="0">
                    <a:pos x="168" y="2"/>
                  </a:cxn>
                  <a:cxn ang="0">
                    <a:pos x="208" y="16"/>
                  </a:cxn>
                  <a:cxn ang="0">
                    <a:pos x="228" y="44"/>
                  </a:cxn>
                  <a:cxn ang="0">
                    <a:pos x="244" y="46"/>
                  </a:cxn>
                  <a:cxn ang="0">
                    <a:pos x="272" y="34"/>
                  </a:cxn>
                  <a:cxn ang="0">
                    <a:pos x="294" y="32"/>
                  </a:cxn>
                  <a:cxn ang="0">
                    <a:pos x="336" y="54"/>
                  </a:cxn>
                  <a:cxn ang="0">
                    <a:pos x="372" y="58"/>
                  </a:cxn>
                  <a:cxn ang="0">
                    <a:pos x="400" y="44"/>
                  </a:cxn>
                  <a:cxn ang="0">
                    <a:pos x="432" y="30"/>
                  </a:cxn>
                  <a:cxn ang="0">
                    <a:pos x="466" y="32"/>
                  </a:cxn>
                  <a:cxn ang="0">
                    <a:pos x="504" y="50"/>
                  </a:cxn>
                  <a:cxn ang="0">
                    <a:pos x="528" y="46"/>
                  </a:cxn>
                  <a:cxn ang="0">
                    <a:pos x="576" y="16"/>
                  </a:cxn>
                  <a:cxn ang="0">
                    <a:pos x="592" y="22"/>
                  </a:cxn>
                  <a:cxn ang="0">
                    <a:pos x="614" y="84"/>
                  </a:cxn>
                  <a:cxn ang="0">
                    <a:pos x="640" y="92"/>
                  </a:cxn>
                  <a:cxn ang="0">
                    <a:pos x="640" y="116"/>
                  </a:cxn>
                  <a:cxn ang="0">
                    <a:pos x="626" y="146"/>
                  </a:cxn>
                  <a:cxn ang="0">
                    <a:pos x="588" y="174"/>
                  </a:cxn>
                  <a:cxn ang="0">
                    <a:pos x="568" y="208"/>
                  </a:cxn>
                  <a:cxn ang="0">
                    <a:pos x="566" y="234"/>
                  </a:cxn>
                  <a:cxn ang="0">
                    <a:pos x="548" y="254"/>
                  </a:cxn>
                  <a:cxn ang="0">
                    <a:pos x="542" y="272"/>
                  </a:cxn>
                  <a:cxn ang="0">
                    <a:pos x="526" y="294"/>
                  </a:cxn>
                  <a:cxn ang="0">
                    <a:pos x="504" y="326"/>
                  </a:cxn>
                  <a:cxn ang="0">
                    <a:pos x="482" y="378"/>
                  </a:cxn>
                  <a:cxn ang="0">
                    <a:pos x="456" y="406"/>
                  </a:cxn>
                  <a:cxn ang="0">
                    <a:pos x="440" y="394"/>
                  </a:cxn>
                  <a:cxn ang="0">
                    <a:pos x="422" y="372"/>
                  </a:cxn>
                  <a:cxn ang="0">
                    <a:pos x="408" y="384"/>
                  </a:cxn>
                  <a:cxn ang="0">
                    <a:pos x="372" y="398"/>
                  </a:cxn>
                  <a:cxn ang="0">
                    <a:pos x="338" y="426"/>
                  </a:cxn>
                  <a:cxn ang="0">
                    <a:pos x="322" y="460"/>
                  </a:cxn>
                  <a:cxn ang="0">
                    <a:pos x="310" y="500"/>
                  </a:cxn>
                </a:cxnLst>
                <a:rect l="0" t="0" r="r" b="b"/>
                <a:pathLst>
                  <a:path w="640" h="516">
                    <a:moveTo>
                      <a:pt x="308" y="498"/>
                    </a:moveTo>
                    <a:lnTo>
                      <a:pt x="296" y="492"/>
                    </a:lnTo>
                    <a:lnTo>
                      <a:pt x="290" y="498"/>
                    </a:lnTo>
                    <a:lnTo>
                      <a:pt x="282" y="502"/>
                    </a:lnTo>
                    <a:lnTo>
                      <a:pt x="266" y="508"/>
                    </a:lnTo>
                    <a:lnTo>
                      <a:pt x="248" y="510"/>
                    </a:lnTo>
                    <a:lnTo>
                      <a:pt x="230" y="510"/>
                    </a:lnTo>
                    <a:lnTo>
                      <a:pt x="218" y="512"/>
                    </a:lnTo>
                    <a:lnTo>
                      <a:pt x="208" y="514"/>
                    </a:lnTo>
                    <a:lnTo>
                      <a:pt x="196" y="516"/>
                    </a:lnTo>
                    <a:lnTo>
                      <a:pt x="184" y="516"/>
                    </a:lnTo>
                    <a:lnTo>
                      <a:pt x="170" y="514"/>
                    </a:lnTo>
                    <a:lnTo>
                      <a:pt x="160" y="510"/>
                    </a:lnTo>
                    <a:lnTo>
                      <a:pt x="152" y="502"/>
                    </a:lnTo>
                    <a:lnTo>
                      <a:pt x="146" y="492"/>
                    </a:lnTo>
                    <a:lnTo>
                      <a:pt x="138" y="472"/>
                    </a:lnTo>
                    <a:lnTo>
                      <a:pt x="134" y="460"/>
                    </a:lnTo>
                    <a:lnTo>
                      <a:pt x="128" y="450"/>
                    </a:lnTo>
                    <a:lnTo>
                      <a:pt x="114" y="430"/>
                    </a:lnTo>
                    <a:lnTo>
                      <a:pt x="106" y="420"/>
                    </a:lnTo>
                    <a:lnTo>
                      <a:pt x="96" y="412"/>
                    </a:lnTo>
                    <a:lnTo>
                      <a:pt x="86" y="408"/>
                    </a:lnTo>
                    <a:lnTo>
                      <a:pt x="76" y="406"/>
                    </a:lnTo>
                    <a:lnTo>
                      <a:pt x="66" y="404"/>
                    </a:lnTo>
                    <a:lnTo>
                      <a:pt x="62" y="404"/>
                    </a:lnTo>
                    <a:lnTo>
                      <a:pt x="56" y="400"/>
                    </a:lnTo>
                    <a:lnTo>
                      <a:pt x="4" y="400"/>
                    </a:lnTo>
                    <a:lnTo>
                      <a:pt x="2" y="402"/>
                    </a:lnTo>
                    <a:lnTo>
                      <a:pt x="2" y="310"/>
                    </a:lnTo>
                    <a:lnTo>
                      <a:pt x="0" y="298"/>
                    </a:lnTo>
                    <a:lnTo>
                      <a:pt x="2" y="290"/>
                    </a:lnTo>
                    <a:lnTo>
                      <a:pt x="8" y="282"/>
                    </a:lnTo>
                    <a:lnTo>
                      <a:pt x="12" y="274"/>
                    </a:lnTo>
                    <a:lnTo>
                      <a:pt x="16" y="266"/>
                    </a:lnTo>
                    <a:lnTo>
                      <a:pt x="18" y="258"/>
                    </a:lnTo>
                    <a:lnTo>
                      <a:pt x="18" y="248"/>
                    </a:lnTo>
                    <a:lnTo>
                      <a:pt x="20" y="238"/>
                    </a:lnTo>
                    <a:lnTo>
                      <a:pt x="24" y="230"/>
                    </a:lnTo>
                    <a:lnTo>
                      <a:pt x="32" y="222"/>
                    </a:lnTo>
                    <a:lnTo>
                      <a:pt x="46" y="208"/>
                    </a:lnTo>
                    <a:lnTo>
                      <a:pt x="52" y="200"/>
                    </a:lnTo>
                    <a:lnTo>
                      <a:pt x="58" y="192"/>
                    </a:lnTo>
                    <a:lnTo>
                      <a:pt x="62" y="180"/>
                    </a:lnTo>
                    <a:lnTo>
                      <a:pt x="64" y="168"/>
                    </a:lnTo>
                    <a:lnTo>
                      <a:pt x="62" y="154"/>
                    </a:lnTo>
                    <a:lnTo>
                      <a:pt x="60" y="146"/>
                    </a:lnTo>
                    <a:lnTo>
                      <a:pt x="56" y="136"/>
                    </a:lnTo>
                    <a:lnTo>
                      <a:pt x="54" y="124"/>
                    </a:lnTo>
                    <a:lnTo>
                      <a:pt x="52" y="98"/>
                    </a:lnTo>
                    <a:lnTo>
                      <a:pt x="54" y="80"/>
                    </a:lnTo>
                    <a:lnTo>
                      <a:pt x="58" y="70"/>
                    </a:lnTo>
                    <a:lnTo>
                      <a:pt x="64" y="62"/>
                    </a:lnTo>
                    <a:lnTo>
                      <a:pt x="70" y="58"/>
                    </a:lnTo>
                    <a:lnTo>
                      <a:pt x="76" y="52"/>
                    </a:lnTo>
                    <a:lnTo>
                      <a:pt x="82" y="44"/>
                    </a:lnTo>
                    <a:lnTo>
                      <a:pt x="84" y="28"/>
                    </a:lnTo>
                    <a:lnTo>
                      <a:pt x="88" y="20"/>
                    </a:lnTo>
                    <a:lnTo>
                      <a:pt x="92" y="14"/>
                    </a:lnTo>
                    <a:lnTo>
                      <a:pt x="100" y="10"/>
                    </a:lnTo>
                    <a:lnTo>
                      <a:pt x="110" y="6"/>
                    </a:lnTo>
                    <a:lnTo>
                      <a:pt x="130" y="2"/>
                    </a:lnTo>
                    <a:lnTo>
                      <a:pt x="154" y="0"/>
                    </a:lnTo>
                    <a:lnTo>
                      <a:pt x="168" y="2"/>
                    </a:lnTo>
                    <a:lnTo>
                      <a:pt x="186" y="8"/>
                    </a:lnTo>
                    <a:lnTo>
                      <a:pt x="202" y="14"/>
                    </a:lnTo>
                    <a:lnTo>
                      <a:pt x="208" y="16"/>
                    </a:lnTo>
                    <a:lnTo>
                      <a:pt x="212" y="20"/>
                    </a:lnTo>
                    <a:lnTo>
                      <a:pt x="222" y="36"/>
                    </a:lnTo>
                    <a:lnTo>
                      <a:pt x="228" y="44"/>
                    </a:lnTo>
                    <a:lnTo>
                      <a:pt x="232" y="46"/>
                    </a:lnTo>
                    <a:lnTo>
                      <a:pt x="236" y="46"/>
                    </a:lnTo>
                    <a:lnTo>
                      <a:pt x="244" y="46"/>
                    </a:lnTo>
                    <a:lnTo>
                      <a:pt x="250" y="44"/>
                    </a:lnTo>
                    <a:lnTo>
                      <a:pt x="260" y="38"/>
                    </a:lnTo>
                    <a:lnTo>
                      <a:pt x="272" y="34"/>
                    </a:lnTo>
                    <a:lnTo>
                      <a:pt x="278" y="32"/>
                    </a:lnTo>
                    <a:lnTo>
                      <a:pt x="284" y="30"/>
                    </a:lnTo>
                    <a:lnTo>
                      <a:pt x="294" y="32"/>
                    </a:lnTo>
                    <a:lnTo>
                      <a:pt x="304" y="36"/>
                    </a:lnTo>
                    <a:lnTo>
                      <a:pt x="320" y="44"/>
                    </a:lnTo>
                    <a:lnTo>
                      <a:pt x="336" y="54"/>
                    </a:lnTo>
                    <a:lnTo>
                      <a:pt x="346" y="58"/>
                    </a:lnTo>
                    <a:lnTo>
                      <a:pt x="358" y="58"/>
                    </a:lnTo>
                    <a:lnTo>
                      <a:pt x="372" y="58"/>
                    </a:lnTo>
                    <a:lnTo>
                      <a:pt x="382" y="54"/>
                    </a:lnTo>
                    <a:lnTo>
                      <a:pt x="392" y="50"/>
                    </a:lnTo>
                    <a:lnTo>
                      <a:pt x="400" y="44"/>
                    </a:lnTo>
                    <a:lnTo>
                      <a:pt x="410" y="38"/>
                    </a:lnTo>
                    <a:lnTo>
                      <a:pt x="420" y="34"/>
                    </a:lnTo>
                    <a:lnTo>
                      <a:pt x="432" y="30"/>
                    </a:lnTo>
                    <a:lnTo>
                      <a:pt x="446" y="28"/>
                    </a:lnTo>
                    <a:lnTo>
                      <a:pt x="458" y="30"/>
                    </a:lnTo>
                    <a:lnTo>
                      <a:pt x="466" y="32"/>
                    </a:lnTo>
                    <a:lnTo>
                      <a:pt x="482" y="40"/>
                    </a:lnTo>
                    <a:lnTo>
                      <a:pt x="496" y="48"/>
                    </a:lnTo>
                    <a:lnTo>
                      <a:pt x="504" y="50"/>
                    </a:lnTo>
                    <a:lnTo>
                      <a:pt x="514" y="50"/>
                    </a:lnTo>
                    <a:lnTo>
                      <a:pt x="522" y="50"/>
                    </a:lnTo>
                    <a:lnTo>
                      <a:pt x="528" y="46"/>
                    </a:lnTo>
                    <a:lnTo>
                      <a:pt x="546" y="34"/>
                    </a:lnTo>
                    <a:lnTo>
                      <a:pt x="566" y="22"/>
                    </a:lnTo>
                    <a:lnTo>
                      <a:pt x="576" y="16"/>
                    </a:lnTo>
                    <a:lnTo>
                      <a:pt x="586" y="14"/>
                    </a:lnTo>
                    <a:lnTo>
                      <a:pt x="584" y="12"/>
                    </a:lnTo>
                    <a:lnTo>
                      <a:pt x="592" y="22"/>
                    </a:lnTo>
                    <a:lnTo>
                      <a:pt x="598" y="30"/>
                    </a:lnTo>
                    <a:lnTo>
                      <a:pt x="614" y="48"/>
                    </a:lnTo>
                    <a:lnTo>
                      <a:pt x="614" y="84"/>
                    </a:lnTo>
                    <a:lnTo>
                      <a:pt x="618" y="88"/>
                    </a:lnTo>
                    <a:lnTo>
                      <a:pt x="624" y="90"/>
                    </a:lnTo>
                    <a:lnTo>
                      <a:pt x="640" y="92"/>
                    </a:lnTo>
                    <a:lnTo>
                      <a:pt x="638" y="98"/>
                    </a:lnTo>
                    <a:lnTo>
                      <a:pt x="638" y="104"/>
                    </a:lnTo>
                    <a:lnTo>
                      <a:pt x="640" y="116"/>
                    </a:lnTo>
                    <a:lnTo>
                      <a:pt x="638" y="128"/>
                    </a:lnTo>
                    <a:lnTo>
                      <a:pt x="632" y="138"/>
                    </a:lnTo>
                    <a:lnTo>
                      <a:pt x="626" y="146"/>
                    </a:lnTo>
                    <a:lnTo>
                      <a:pt x="616" y="152"/>
                    </a:lnTo>
                    <a:lnTo>
                      <a:pt x="596" y="166"/>
                    </a:lnTo>
                    <a:lnTo>
                      <a:pt x="588" y="174"/>
                    </a:lnTo>
                    <a:lnTo>
                      <a:pt x="582" y="184"/>
                    </a:lnTo>
                    <a:lnTo>
                      <a:pt x="572" y="200"/>
                    </a:lnTo>
                    <a:lnTo>
                      <a:pt x="568" y="208"/>
                    </a:lnTo>
                    <a:lnTo>
                      <a:pt x="566" y="214"/>
                    </a:lnTo>
                    <a:lnTo>
                      <a:pt x="566" y="228"/>
                    </a:lnTo>
                    <a:lnTo>
                      <a:pt x="566" y="234"/>
                    </a:lnTo>
                    <a:lnTo>
                      <a:pt x="566" y="238"/>
                    </a:lnTo>
                    <a:lnTo>
                      <a:pt x="556" y="248"/>
                    </a:lnTo>
                    <a:lnTo>
                      <a:pt x="548" y="254"/>
                    </a:lnTo>
                    <a:lnTo>
                      <a:pt x="544" y="260"/>
                    </a:lnTo>
                    <a:lnTo>
                      <a:pt x="544" y="266"/>
                    </a:lnTo>
                    <a:lnTo>
                      <a:pt x="542" y="272"/>
                    </a:lnTo>
                    <a:lnTo>
                      <a:pt x="542" y="280"/>
                    </a:lnTo>
                    <a:lnTo>
                      <a:pt x="538" y="284"/>
                    </a:lnTo>
                    <a:lnTo>
                      <a:pt x="526" y="294"/>
                    </a:lnTo>
                    <a:lnTo>
                      <a:pt x="514" y="304"/>
                    </a:lnTo>
                    <a:lnTo>
                      <a:pt x="506" y="318"/>
                    </a:lnTo>
                    <a:lnTo>
                      <a:pt x="504" y="326"/>
                    </a:lnTo>
                    <a:lnTo>
                      <a:pt x="502" y="336"/>
                    </a:lnTo>
                    <a:lnTo>
                      <a:pt x="496" y="354"/>
                    </a:lnTo>
                    <a:lnTo>
                      <a:pt x="482" y="378"/>
                    </a:lnTo>
                    <a:lnTo>
                      <a:pt x="468" y="398"/>
                    </a:lnTo>
                    <a:lnTo>
                      <a:pt x="462" y="404"/>
                    </a:lnTo>
                    <a:lnTo>
                      <a:pt x="456" y="406"/>
                    </a:lnTo>
                    <a:lnTo>
                      <a:pt x="450" y="406"/>
                    </a:lnTo>
                    <a:lnTo>
                      <a:pt x="446" y="402"/>
                    </a:lnTo>
                    <a:lnTo>
                      <a:pt x="440" y="394"/>
                    </a:lnTo>
                    <a:lnTo>
                      <a:pt x="432" y="382"/>
                    </a:lnTo>
                    <a:lnTo>
                      <a:pt x="428" y="376"/>
                    </a:lnTo>
                    <a:lnTo>
                      <a:pt x="422" y="372"/>
                    </a:lnTo>
                    <a:lnTo>
                      <a:pt x="416" y="380"/>
                    </a:lnTo>
                    <a:lnTo>
                      <a:pt x="412" y="382"/>
                    </a:lnTo>
                    <a:lnTo>
                      <a:pt x="408" y="384"/>
                    </a:lnTo>
                    <a:lnTo>
                      <a:pt x="398" y="386"/>
                    </a:lnTo>
                    <a:lnTo>
                      <a:pt x="384" y="390"/>
                    </a:lnTo>
                    <a:lnTo>
                      <a:pt x="372" y="398"/>
                    </a:lnTo>
                    <a:lnTo>
                      <a:pt x="360" y="406"/>
                    </a:lnTo>
                    <a:lnTo>
                      <a:pt x="348" y="416"/>
                    </a:lnTo>
                    <a:lnTo>
                      <a:pt x="338" y="426"/>
                    </a:lnTo>
                    <a:lnTo>
                      <a:pt x="330" y="436"/>
                    </a:lnTo>
                    <a:lnTo>
                      <a:pt x="326" y="446"/>
                    </a:lnTo>
                    <a:lnTo>
                      <a:pt x="322" y="460"/>
                    </a:lnTo>
                    <a:lnTo>
                      <a:pt x="318" y="474"/>
                    </a:lnTo>
                    <a:lnTo>
                      <a:pt x="316" y="486"/>
                    </a:lnTo>
                    <a:lnTo>
                      <a:pt x="310" y="500"/>
                    </a:lnTo>
                    <a:lnTo>
                      <a:pt x="308" y="49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33" name="Benin">
                <a:extLst>
                  <a:ext uri="{FF2B5EF4-FFF2-40B4-BE49-F238E27FC236}">
                    <a16:creationId xmlns="" xmlns:a16="http://schemas.microsoft.com/office/drawing/2014/main" id="{9C685164-0824-42A0-9691-D2EC29ABB91B}"/>
                  </a:ext>
                </a:extLst>
              </p:cNvPr>
              <p:cNvSpPr>
                <a:spLocks/>
              </p:cNvSpPr>
              <p:nvPr/>
            </p:nvSpPr>
            <p:spPr bwMode="auto">
              <a:xfrm>
                <a:off x="3270250" y="2360613"/>
                <a:ext cx="254000" cy="530225"/>
              </a:xfrm>
              <a:custGeom>
                <a:avLst/>
                <a:gdLst/>
                <a:ahLst/>
                <a:cxnLst>
                  <a:cxn ang="0">
                    <a:pos x="98" y="330"/>
                  </a:cxn>
                  <a:cxn ang="0">
                    <a:pos x="96" y="226"/>
                  </a:cxn>
                  <a:cxn ang="0">
                    <a:pos x="104" y="210"/>
                  </a:cxn>
                  <a:cxn ang="0">
                    <a:pos x="112" y="194"/>
                  </a:cxn>
                  <a:cxn ang="0">
                    <a:pos x="114" y="176"/>
                  </a:cxn>
                  <a:cxn ang="0">
                    <a:pos x="120" y="158"/>
                  </a:cxn>
                  <a:cxn ang="0">
                    <a:pos x="142" y="136"/>
                  </a:cxn>
                  <a:cxn ang="0">
                    <a:pos x="154" y="120"/>
                  </a:cxn>
                  <a:cxn ang="0">
                    <a:pos x="160" y="96"/>
                  </a:cxn>
                  <a:cxn ang="0">
                    <a:pos x="156" y="74"/>
                  </a:cxn>
                  <a:cxn ang="0">
                    <a:pos x="150" y="52"/>
                  </a:cxn>
                  <a:cxn ang="0">
                    <a:pos x="152" y="38"/>
                  </a:cxn>
                  <a:cxn ang="0">
                    <a:pos x="132" y="18"/>
                  </a:cxn>
                  <a:cxn ang="0">
                    <a:pos x="114" y="2"/>
                  </a:cxn>
                  <a:cxn ang="0">
                    <a:pos x="104" y="2"/>
                  </a:cxn>
                  <a:cxn ang="0">
                    <a:pos x="86" y="14"/>
                  </a:cxn>
                  <a:cxn ang="0">
                    <a:pos x="80" y="30"/>
                  </a:cxn>
                  <a:cxn ang="0">
                    <a:pos x="72" y="46"/>
                  </a:cxn>
                  <a:cxn ang="0">
                    <a:pos x="60" y="52"/>
                  </a:cxn>
                  <a:cxn ang="0">
                    <a:pos x="42" y="52"/>
                  </a:cxn>
                  <a:cxn ang="0">
                    <a:pos x="24" y="58"/>
                  </a:cxn>
                  <a:cxn ang="0">
                    <a:pos x="10" y="70"/>
                  </a:cxn>
                  <a:cxn ang="0">
                    <a:pos x="2" y="88"/>
                  </a:cxn>
                  <a:cxn ang="0">
                    <a:pos x="2" y="112"/>
                  </a:cxn>
                  <a:cxn ang="0">
                    <a:pos x="14" y="134"/>
                  </a:cxn>
                  <a:cxn ang="0">
                    <a:pos x="30" y="154"/>
                  </a:cxn>
                  <a:cxn ang="0">
                    <a:pos x="42" y="178"/>
                  </a:cxn>
                  <a:cxn ang="0">
                    <a:pos x="42" y="220"/>
                  </a:cxn>
                  <a:cxn ang="0">
                    <a:pos x="32" y="278"/>
                  </a:cxn>
                  <a:cxn ang="0">
                    <a:pos x="30" y="310"/>
                  </a:cxn>
                  <a:cxn ang="0">
                    <a:pos x="34" y="326"/>
                  </a:cxn>
                  <a:cxn ang="0">
                    <a:pos x="44" y="334"/>
                  </a:cxn>
                  <a:cxn ang="0">
                    <a:pos x="70" y="332"/>
                  </a:cxn>
                  <a:cxn ang="0">
                    <a:pos x="100" y="328"/>
                  </a:cxn>
                </a:cxnLst>
                <a:rect l="0" t="0" r="r" b="b"/>
                <a:pathLst>
                  <a:path w="160" h="334">
                    <a:moveTo>
                      <a:pt x="100" y="328"/>
                    </a:moveTo>
                    <a:lnTo>
                      <a:pt x="98" y="330"/>
                    </a:lnTo>
                    <a:lnTo>
                      <a:pt x="98" y="238"/>
                    </a:lnTo>
                    <a:lnTo>
                      <a:pt x="96" y="226"/>
                    </a:lnTo>
                    <a:lnTo>
                      <a:pt x="98" y="218"/>
                    </a:lnTo>
                    <a:lnTo>
                      <a:pt x="104" y="210"/>
                    </a:lnTo>
                    <a:lnTo>
                      <a:pt x="108" y="202"/>
                    </a:lnTo>
                    <a:lnTo>
                      <a:pt x="112" y="194"/>
                    </a:lnTo>
                    <a:lnTo>
                      <a:pt x="114" y="186"/>
                    </a:lnTo>
                    <a:lnTo>
                      <a:pt x="114" y="176"/>
                    </a:lnTo>
                    <a:lnTo>
                      <a:pt x="116" y="166"/>
                    </a:lnTo>
                    <a:lnTo>
                      <a:pt x="120" y="158"/>
                    </a:lnTo>
                    <a:lnTo>
                      <a:pt x="128" y="150"/>
                    </a:lnTo>
                    <a:lnTo>
                      <a:pt x="142" y="136"/>
                    </a:lnTo>
                    <a:lnTo>
                      <a:pt x="148" y="128"/>
                    </a:lnTo>
                    <a:lnTo>
                      <a:pt x="154" y="120"/>
                    </a:lnTo>
                    <a:lnTo>
                      <a:pt x="158" y="108"/>
                    </a:lnTo>
                    <a:lnTo>
                      <a:pt x="160" y="96"/>
                    </a:lnTo>
                    <a:lnTo>
                      <a:pt x="158" y="82"/>
                    </a:lnTo>
                    <a:lnTo>
                      <a:pt x="156" y="74"/>
                    </a:lnTo>
                    <a:lnTo>
                      <a:pt x="152" y="64"/>
                    </a:lnTo>
                    <a:lnTo>
                      <a:pt x="150" y="52"/>
                    </a:lnTo>
                    <a:lnTo>
                      <a:pt x="150" y="34"/>
                    </a:lnTo>
                    <a:lnTo>
                      <a:pt x="152" y="38"/>
                    </a:lnTo>
                    <a:lnTo>
                      <a:pt x="144" y="30"/>
                    </a:lnTo>
                    <a:lnTo>
                      <a:pt x="132" y="18"/>
                    </a:lnTo>
                    <a:lnTo>
                      <a:pt x="120" y="6"/>
                    </a:lnTo>
                    <a:lnTo>
                      <a:pt x="114" y="2"/>
                    </a:lnTo>
                    <a:lnTo>
                      <a:pt x="110" y="0"/>
                    </a:lnTo>
                    <a:lnTo>
                      <a:pt x="104" y="2"/>
                    </a:lnTo>
                    <a:lnTo>
                      <a:pt x="94" y="8"/>
                    </a:lnTo>
                    <a:lnTo>
                      <a:pt x="86" y="14"/>
                    </a:lnTo>
                    <a:lnTo>
                      <a:pt x="82" y="18"/>
                    </a:lnTo>
                    <a:lnTo>
                      <a:pt x="80" y="30"/>
                    </a:lnTo>
                    <a:lnTo>
                      <a:pt x="76" y="42"/>
                    </a:lnTo>
                    <a:lnTo>
                      <a:pt x="72" y="46"/>
                    </a:lnTo>
                    <a:lnTo>
                      <a:pt x="66" y="50"/>
                    </a:lnTo>
                    <a:lnTo>
                      <a:pt x="60" y="52"/>
                    </a:lnTo>
                    <a:lnTo>
                      <a:pt x="52" y="52"/>
                    </a:lnTo>
                    <a:lnTo>
                      <a:pt x="42" y="52"/>
                    </a:lnTo>
                    <a:lnTo>
                      <a:pt x="32" y="54"/>
                    </a:lnTo>
                    <a:lnTo>
                      <a:pt x="24" y="58"/>
                    </a:lnTo>
                    <a:lnTo>
                      <a:pt x="16" y="64"/>
                    </a:lnTo>
                    <a:lnTo>
                      <a:pt x="10" y="70"/>
                    </a:lnTo>
                    <a:lnTo>
                      <a:pt x="4" y="78"/>
                    </a:lnTo>
                    <a:lnTo>
                      <a:pt x="2" y="88"/>
                    </a:lnTo>
                    <a:lnTo>
                      <a:pt x="0" y="98"/>
                    </a:lnTo>
                    <a:lnTo>
                      <a:pt x="2" y="112"/>
                    </a:lnTo>
                    <a:lnTo>
                      <a:pt x="8" y="124"/>
                    </a:lnTo>
                    <a:lnTo>
                      <a:pt x="14" y="134"/>
                    </a:lnTo>
                    <a:lnTo>
                      <a:pt x="22" y="144"/>
                    </a:lnTo>
                    <a:lnTo>
                      <a:pt x="30" y="154"/>
                    </a:lnTo>
                    <a:lnTo>
                      <a:pt x="38" y="166"/>
                    </a:lnTo>
                    <a:lnTo>
                      <a:pt x="42" y="178"/>
                    </a:lnTo>
                    <a:lnTo>
                      <a:pt x="44" y="190"/>
                    </a:lnTo>
                    <a:lnTo>
                      <a:pt x="42" y="220"/>
                    </a:lnTo>
                    <a:lnTo>
                      <a:pt x="38" y="248"/>
                    </a:lnTo>
                    <a:lnTo>
                      <a:pt x="32" y="278"/>
                    </a:lnTo>
                    <a:lnTo>
                      <a:pt x="30" y="294"/>
                    </a:lnTo>
                    <a:lnTo>
                      <a:pt x="30" y="310"/>
                    </a:lnTo>
                    <a:lnTo>
                      <a:pt x="32" y="318"/>
                    </a:lnTo>
                    <a:lnTo>
                      <a:pt x="34" y="326"/>
                    </a:lnTo>
                    <a:lnTo>
                      <a:pt x="40" y="332"/>
                    </a:lnTo>
                    <a:lnTo>
                      <a:pt x="44" y="334"/>
                    </a:lnTo>
                    <a:lnTo>
                      <a:pt x="56" y="334"/>
                    </a:lnTo>
                    <a:lnTo>
                      <a:pt x="70" y="332"/>
                    </a:lnTo>
                    <a:lnTo>
                      <a:pt x="98" y="326"/>
                    </a:lnTo>
                    <a:lnTo>
                      <a:pt x="100" y="328"/>
                    </a:lnTo>
                    <a:close/>
                  </a:path>
                </a:pathLst>
              </a:custGeom>
              <a:grpFill/>
              <a:ln w="3175" cmpd="sng">
                <a:solidFill>
                  <a:srgbClr val="FFFFFF"/>
                </a:solidFill>
                <a:prstDash val="solid"/>
                <a:round/>
                <a:headEnd/>
                <a:tailEnd/>
              </a:ln>
            </p:spPr>
            <p:txBody>
              <a:bodyPr/>
              <a:lstStyle/>
              <a:p>
                <a:pPr defTabSz="652973"/>
                <a:endParaRPr lang="en-US" kern="0" dirty="0">
                  <a:solidFill>
                    <a:srgbClr val="000000"/>
                  </a:solidFill>
                  <a:cs typeface="Calibri" charset="0"/>
                </a:endParaRPr>
              </a:p>
            </p:txBody>
          </p:sp>
          <p:sp>
            <p:nvSpPr>
              <p:cNvPr id="34" name="Togo">
                <a:extLst>
                  <a:ext uri="{FF2B5EF4-FFF2-40B4-BE49-F238E27FC236}">
                    <a16:creationId xmlns="" xmlns:a16="http://schemas.microsoft.com/office/drawing/2014/main" id="{8022EA2B-7963-4CC2-B99C-1E25447901BF}"/>
                  </a:ext>
                </a:extLst>
              </p:cNvPr>
              <p:cNvSpPr>
                <a:spLocks/>
              </p:cNvSpPr>
              <p:nvPr/>
            </p:nvSpPr>
            <p:spPr bwMode="auto">
              <a:xfrm>
                <a:off x="3200400" y="2468563"/>
                <a:ext cx="139700" cy="438150"/>
              </a:xfrm>
              <a:custGeom>
                <a:avLst/>
                <a:gdLst/>
                <a:ahLst/>
                <a:cxnLst>
                  <a:cxn ang="0">
                    <a:pos x="44" y="30"/>
                  </a:cxn>
                  <a:cxn ang="0">
                    <a:pos x="52" y="56"/>
                  </a:cxn>
                  <a:cxn ang="0">
                    <a:pos x="66" y="76"/>
                  </a:cxn>
                  <a:cxn ang="0">
                    <a:pos x="82" y="98"/>
                  </a:cxn>
                  <a:cxn ang="0">
                    <a:pos x="88" y="122"/>
                  </a:cxn>
                  <a:cxn ang="0">
                    <a:pos x="82" y="180"/>
                  </a:cxn>
                  <a:cxn ang="0">
                    <a:pos x="74" y="226"/>
                  </a:cxn>
                  <a:cxn ang="0">
                    <a:pos x="76" y="250"/>
                  </a:cxn>
                  <a:cxn ang="0">
                    <a:pos x="84" y="264"/>
                  </a:cxn>
                  <a:cxn ang="0">
                    <a:pos x="72" y="274"/>
                  </a:cxn>
                  <a:cxn ang="0">
                    <a:pos x="54" y="276"/>
                  </a:cxn>
                  <a:cxn ang="0">
                    <a:pos x="44" y="272"/>
                  </a:cxn>
                  <a:cxn ang="0">
                    <a:pos x="26" y="246"/>
                  </a:cxn>
                  <a:cxn ang="0">
                    <a:pos x="22" y="232"/>
                  </a:cxn>
                  <a:cxn ang="0">
                    <a:pos x="26" y="220"/>
                  </a:cxn>
                  <a:cxn ang="0">
                    <a:pos x="28" y="210"/>
                  </a:cxn>
                  <a:cxn ang="0">
                    <a:pos x="32" y="178"/>
                  </a:cxn>
                  <a:cxn ang="0">
                    <a:pos x="34" y="148"/>
                  </a:cxn>
                  <a:cxn ang="0">
                    <a:pos x="28" y="140"/>
                  </a:cxn>
                  <a:cxn ang="0">
                    <a:pos x="20" y="132"/>
                  </a:cxn>
                  <a:cxn ang="0">
                    <a:pos x="22" y="120"/>
                  </a:cxn>
                  <a:cxn ang="0">
                    <a:pos x="28" y="110"/>
                  </a:cxn>
                  <a:cxn ang="0">
                    <a:pos x="26" y="96"/>
                  </a:cxn>
                  <a:cxn ang="0">
                    <a:pos x="18" y="84"/>
                  </a:cxn>
                  <a:cxn ang="0">
                    <a:pos x="16" y="54"/>
                  </a:cxn>
                  <a:cxn ang="0">
                    <a:pos x="14" y="48"/>
                  </a:cxn>
                  <a:cxn ang="0">
                    <a:pos x="2" y="30"/>
                  </a:cxn>
                  <a:cxn ang="0">
                    <a:pos x="0" y="18"/>
                  </a:cxn>
                  <a:cxn ang="0">
                    <a:pos x="2" y="6"/>
                  </a:cxn>
                  <a:cxn ang="0">
                    <a:pos x="10" y="0"/>
                  </a:cxn>
                  <a:cxn ang="0">
                    <a:pos x="28" y="6"/>
                  </a:cxn>
                  <a:cxn ang="0">
                    <a:pos x="48" y="12"/>
                  </a:cxn>
                </a:cxnLst>
                <a:rect l="0" t="0" r="r" b="b"/>
                <a:pathLst>
                  <a:path w="88" h="276">
                    <a:moveTo>
                      <a:pt x="46" y="16"/>
                    </a:moveTo>
                    <a:lnTo>
                      <a:pt x="44" y="30"/>
                    </a:lnTo>
                    <a:lnTo>
                      <a:pt x="46" y="44"/>
                    </a:lnTo>
                    <a:lnTo>
                      <a:pt x="52" y="56"/>
                    </a:lnTo>
                    <a:lnTo>
                      <a:pt x="58" y="66"/>
                    </a:lnTo>
                    <a:lnTo>
                      <a:pt x="66" y="76"/>
                    </a:lnTo>
                    <a:lnTo>
                      <a:pt x="74" y="86"/>
                    </a:lnTo>
                    <a:lnTo>
                      <a:pt x="82" y="98"/>
                    </a:lnTo>
                    <a:lnTo>
                      <a:pt x="86" y="110"/>
                    </a:lnTo>
                    <a:lnTo>
                      <a:pt x="88" y="122"/>
                    </a:lnTo>
                    <a:lnTo>
                      <a:pt x="86" y="152"/>
                    </a:lnTo>
                    <a:lnTo>
                      <a:pt x="82" y="180"/>
                    </a:lnTo>
                    <a:lnTo>
                      <a:pt x="76" y="210"/>
                    </a:lnTo>
                    <a:lnTo>
                      <a:pt x="74" y="226"/>
                    </a:lnTo>
                    <a:lnTo>
                      <a:pt x="74" y="242"/>
                    </a:lnTo>
                    <a:lnTo>
                      <a:pt x="76" y="250"/>
                    </a:lnTo>
                    <a:lnTo>
                      <a:pt x="78" y="258"/>
                    </a:lnTo>
                    <a:lnTo>
                      <a:pt x="84" y="264"/>
                    </a:lnTo>
                    <a:lnTo>
                      <a:pt x="88" y="266"/>
                    </a:lnTo>
                    <a:lnTo>
                      <a:pt x="72" y="274"/>
                    </a:lnTo>
                    <a:lnTo>
                      <a:pt x="64" y="276"/>
                    </a:lnTo>
                    <a:lnTo>
                      <a:pt x="54" y="276"/>
                    </a:lnTo>
                    <a:lnTo>
                      <a:pt x="48" y="276"/>
                    </a:lnTo>
                    <a:lnTo>
                      <a:pt x="44" y="272"/>
                    </a:lnTo>
                    <a:lnTo>
                      <a:pt x="34" y="260"/>
                    </a:lnTo>
                    <a:lnTo>
                      <a:pt x="26" y="246"/>
                    </a:lnTo>
                    <a:lnTo>
                      <a:pt x="22" y="238"/>
                    </a:lnTo>
                    <a:lnTo>
                      <a:pt x="22" y="232"/>
                    </a:lnTo>
                    <a:lnTo>
                      <a:pt x="22" y="226"/>
                    </a:lnTo>
                    <a:lnTo>
                      <a:pt x="26" y="220"/>
                    </a:lnTo>
                    <a:lnTo>
                      <a:pt x="28" y="216"/>
                    </a:lnTo>
                    <a:lnTo>
                      <a:pt x="28" y="210"/>
                    </a:lnTo>
                    <a:lnTo>
                      <a:pt x="28" y="198"/>
                    </a:lnTo>
                    <a:lnTo>
                      <a:pt x="32" y="178"/>
                    </a:lnTo>
                    <a:lnTo>
                      <a:pt x="34" y="152"/>
                    </a:lnTo>
                    <a:lnTo>
                      <a:pt x="34" y="148"/>
                    </a:lnTo>
                    <a:lnTo>
                      <a:pt x="32" y="144"/>
                    </a:lnTo>
                    <a:lnTo>
                      <a:pt x="28" y="140"/>
                    </a:lnTo>
                    <a:lnTo>
                      <a:pt x="22" y="136"/>
                    </a:lnTo>
                    <a:lnTo>
                      <a:pt x="20" y="132"/>
                    </a:lnTo>
                    <a:lnTo>
                      <a:pt x="20" y="128"/>
                    </a:lnTo>
                    <a:lnTo>
                      <a:pt x="22" y="120"/>
                    </a:lnTo>
                    <a:lnTo>
                      <a:pt x="24" y="114"/>
                    </a:lnTo>
                    <a:lnTo>
                      <a:pt x="28" y="110"/>
                    </a:lnTo>
                    <a:lnTo>
                      <a:pt x="28" y="102"/>
                    </a:lnTo>
                    <a:lnTo>
                      <a:pt x="26" y="96"/>
                    </a:lnTo>
                    <a:lnTo>
                      <a:pt x="22" y="92"/>
                    </a:lnTo>
                    <a:lnTo>
                      <a:pt x="18" y="84"/>
                    </a:lnTo>
                    <a:lnTo>
                      <a:pt x="16" y="76"/>
                    </a:lnTo>
                    <a:lnTo>
                      <a:pt x="16" y="54"/>
                    </a:lnTo>
                    <a:lnTo>
                      <a:pt x="16" y="50"/>
                    </a:lnTo>
                    <a:lnTo>
                      <a:pt x="14" y="48"/>
                    </a:lnTo>
                    <a:lnTo>
                      <a:pt x="8" y="40"/>
                    </a:lnTo>
                    <a:lnTo>
                      <a:pt x="2" y="30"/>
                    </a:lnTo>
                    <a:lnTo>
                      <a:pt x="0" y="24"/>
                    </a:lnTo>
                    <a:lnTo>
                      <a:pt x="0" y="18"/>
                    </a:lnTo>
                    <a:lnTo>
                      <a:pt x="0" y="12"/>
                    </a:lnTo>
                    <a:lnTo>
                      <a:pt x="2" y="6"/>
                    </a:lnTo>
                    <a:lnTo>
                      <a:pt x="6" y="2"/>
                    </a:lnTo>
                    <a:lnTo>
                      <a:pt x="10" y="0"/>
                    </a:lnTo>
                    <a:lnTo>
                      <a:pt x="20" y="2"/>
                    </a:lnTo>
                    <a:lnTo>
                      <a:pt x="28" y="6"/>
                    </a:lnTo>
                    <a:lnTo>
                      <a:pt x="38" y="10"/>
                    </a:lnTo>
                    <a:lnTo>
                      <a:pt x="48" y="12"/>
                    </a:lnTo>
                    <a:lnTo>
                      <a:pt x="46" y="16"/>
                    </a:lnTo>
                    <a:close/>
                  </a:path>
                </a:pathLst>
              </a:custGeom>
              <a:grpFill/>
              <a:ln w="3175" cmpd="sng">
                <a:solidFill>
                  <a:srgbClr val="FFFFFF"/>
                </a:solidFill>
                <a:prstDash val="solid"/>
                <a:round/>
                <a:headEnd/>
                <a:tailEnd/>
              </a:ln>
            </p:spPr>
            <p:txBody>
              <a:bodyPr/>
              <a:lstStyle/>
              <a:p>
                <a:pPr defTabSz="652973"/>
                <a:endParaRPr lang="en-US" kern="0" dirty="0">
                  <a:solidFill>
                    <a:srgbClr val="000000"/>
                  </a:solidFill>
                  <a:cs typeface="Calibri" charset="0"/>
                </a:endParaRPr>
              </a:p>
            </p:txBody>
          </p:sp>
          <p:sp>
            <p:nvSpPr>
              <p:cNvPr id="35" name="Ghana">
                <a:extLst>
                  <a:ext uri="{FF2B5EF4-FFF2-40B4-BE49-F238E27FC236}">
                    <a16:creationId xmlns="" xmlns:a16="http://schemas.microsoft.com/office/drawing/2014/main" id="{2CA76A31-BC24-4709-AB72-E142BFD47468}"/>
                  </a:ext>
                </a:extLst>
              </p:cNvPr>
              <p:cNvSpPr>
                <a:spLocks/>
              </p:cNvSpPr>
              <p:nvPr/>
            </p:nvSpPr>
            <p:spPr bwMode="auto">
              <a:xfrm>
                <a:off x="2921000" y="2465388"/>
                <a:ext cx="365125" cy="549275"/>
              </a:xfrm>
              <a:custGeom>
                <a:avLst/>
                <a:gdLst/>
                <a:ahLst/>
                <a:cxnLst>
                  <a:cxn ang="0">
                    <a:pos x="176" y="8"/>
                  </a:cxn>
                  <a:cxn ang="0">
                    <a:pos x="166" y="6"/>
                  </a:cxn>
                  <a:cxn ang="0">
                    <a:pos x="154" y="14"/>
                  </a:cxn>
                  <a:cxn ang="0">
                    <a:pos x="128" y="10"/>
                  </a:cxn>
                  <a:cxn ang="0">
                    <a:pos x="46" y="0"/>
                  </a:cxn>
                  <a:cxn ang="0">
                    <a:pos x="32" y="8"/>
                  </a:cxn>
                  <a:cxn ang="0">
                    <a:pos x="26" y="24"/>
                  </a:cxn>
                  <a:cxn ang="0">
                    <a:pos x="28" y="88"/>
                  </a:cxn>
                  <a:cxn ang="0">
                    <a:pos x="38" y="118"/>
                  </a:cxn>
                  <a:cxn ang="0">
                    <a:pos x="40" y="142"/>
                  </a:cxn>
                  <a:cxn ang="0">
                    <a:pos x="30" y="164"/>
                  </a:cxn>
                  <a:cxn ang="0">
                    <a:pos x="20" y="184"/>
                  </a:cxn>
                  <a:cxn ang="0">
                    <a:pos x="18" y="198"/>
                  </a:cxn>
                  <a:cxn ang="0">
                    <a:pos x="18" y="216"/>
                  </a:cxn>
                  <a:cxn ang="0">
                    <a:pos x="10" y="232"/>
                  </a:cxn>
                  <a:cxn ang="0">
                    <a:pos x="2" y="240"/>
                  </a:cxn>
                  <a:cxn ang="0">
                    <a:pos x="0" y="262"/>
                  </a:cxn>
                  <a:cxn ang="0">
                    <a:pos x="8" y="282"/>
                  </a:cxn>
                  <a:cxn ang="0">
                    <a:pos x="24" y="302"/>
                  </a:cxn>
                  <a:cxn ang="0">
                    <a:pos x="24" y="322"/>
                  </a:cxn>
                  <a:cxn ang="0">
                    <a:pos x="44" y="338"/>
                  </a:cxn>
                  <a:cxn ang="0">
                    <a:pos x="72" y="346"/>
                  </a:cxn>
                  <a:cxn ang="0">
                    <a:pos x="90" y="336"/>
                  </a:cxn>
                  <a:cxn ang="0">
                    <a:pos x="114" y="322"/>
                  </a:cxn>
                  <a:cxn ang="0">
                    <a:pos x="132" y="320"/>
                  </a:cxn>
                  <a:cxn ang="0">
                    <a:pos x="148" y="318"/>
                  </a:cxn>
                  <a:cxn ang="0">
                    <a:pos x="162" y="306"/>
                  </a:cxn>
                  <a:cxn ang="0">
                    <a:pos x="180" y="294"/>
                  </a:cxn>
                  <a:cxn ang="0">
                    <a:pos x="196" y="292"/>
                  </a:cxn>
                  <a:cxn ang="0">
                    <a:pos x="216" y="292"/>
                  </a:cxn>
                  <a:cxn ang="0">
                    <a:pos x="226" y="286"/>
                  </a:cxn>
                  <a:cxn ang="0">
                    <a:pos x="224" y="278"/>
                  </a:cxn>
                  <a:cxn ang="0">
                    <a:pos x="210" y="262"/>
                  </a:cxn>
                  <a:cxn ang="0">
                    <a:pos x="198" y="240"/>
                  </a:cxn>
                  <a:cxn ang="0">
                    <a:pos x="198" y="228"/>
                  </a:cxn>
                  <a:cxn ang="0">
                    <a:pos x="204" y="218"/>
                  </a:cxn>
                  <a:cxn ang="0">
                    <a:pos x="204" y="200"/>
                  </a:cxn>
                  <a:cxn ang="0">
                    <a:pos x="210" y="154"/>
                  </a:cxn>
                  <a:cxn ang="0">
                    <a:pos x="208" y="146"/>
                  </a:cxn>
                  <a:cxn ang="0">
                    <a:pos x="198" y="138"/>
                  </a:cxn>
                  <a:cxn ang="0">
                    <a:pos x="196" y="130"/>
                  </a:cxn>
                  <a:cxn ang="0">
                    <a:pos x="200" y="116"/>
                  </a:cxn>
                  <a:cxn ang="0">
                    <a:pos x="204" y="104"/>
                  </a:cxn>
                  <a:cxn ang="0">
                    <a:pos x="198" y="94"/>
                  </a:cxn>
                  <a:cxn ang="0">
                    <a:pos x="192" y="78"/>
                  </a:cxn>
                  <a:cxn ang="0">
                    <a:pos x="192" y="52"/>
                  </a:cxn>
                  <a:cxn ang="0">
                    <a:pos x="184" y="42"/>
                  </a:cxn>
                  <a:cxn ang="0">
                    <a:pos x="176" y="26"/>
                  </a:cxn>
                  <a:cxn ang="0">
                    <a:pos x="176" y="14"/>
                  </a:cxn>
                  <a:cxn ang="0">
                    <a:pos x="180" y="10"/>
                  </a:cxn>
                </a:cxnLst>
                <a:rect l="0" t="0" r="r" b="b"/>
                <a:pathLst>
                  <a:path w="230" h="346">
                    <a:moveTo>
                      <a:pt x="180" y="10"/>
                    </a:moveTo>
                    <a:lnTo>
                      <a:pt x="176" y="8"/>
                    </a:lnTo>
                    <a:lnTo>
                      <a:pt x="170" y="6"/>
                    </a:lnTo>
                    <a:lnTo>
                      <a:pt x="166" y="6"/>
                    </a:lnTo>
                    <a:lnTo>
                      <a:pt x="162" y="8"/>
                    </a:lnTo>
                    <a:lnTo>
                      <a:pt x="154" y="14"/>
                    </a:lnTo>
                    <a:lnTo>
                      <a:pt x="136" y="12"/>
                    </a:lnTo>
                    <a:lnTo>
                      <a:pt x="128" y="10"/>
                    </a:lnTo>
                    <a:lnTo>
                      <a:pt x="114" y="10"/>
                    </a:lnTo>
                    <a:lnTo>
                      <a:pt x="46" y="0"/>
                    </a:lnTo>
                    <a:lnTo>
                      <a:pt x="38" y="4"/>
                    </a:lnTo>
                    <a:lnTo>
                      <a:pt x="32" y="8"/>
                    </a:lnTo>
                    <a:lnTo>
                      <a:pt x="28" y="16"/>
                    </a:lnTo>
                    <a:lnTo>
                      <a:pt x="26" y="24"/>
                    </a:lnTo>
                    <a:lnTo>
                      <a:pt x="26" y="70"/>
                    </a:lnTo>
                    <a:lnTo>
                      <a:pt x="28" y="88"/>
                    </a:lnTo>
                    <a:lnTo>
                      <a:pt x="34" y="102"/>
                    </a:lnTo>
                    <a:lnTo>
                      <a:pt x="38" y="118"/>
                    </a:lnTo>
                    <a:lnTo>
                      <a:pt x="40" y="134"/>
                    </a:lnTo>
                    <a:lnTo>
                      <a:pt x="40" y="142"/>
                    </a:lnTo>
                    <a:lnTo>
                      <a:pt x="38" y="150"/>
                    </a:lnTo>
                    <a:lnTo>
                      <a:pt x="30" y="164"/>
                    </a:lnTo>
                    <a:lnTo>
                      <a:pt x="22" y="176"/>
                    </a:lnTo>
                    <a:lnTo>
                      <a:pt x="20" y="184"/>
                    </a:lnTo>
                    <a:lnTo>
                      <a:pt x="18" y="190"/>
                    </a:lnTo>
                    <a:lnTo>
                      <a:pt x="18" y="198"/>
                    </a:lnTo>
                    <a:lnTo>
                      <a:pt x="18" y="208"/>
                    </a:lnTo>
                    <a:lnTo>
                      <a:pt x="18" y="216"/>
                    </a:lnTo>
                    <a:lnTo>
                      <a:pt x="16" y="224"/>
                    </a:lnTo>
                    <a:lnTo>
                      <a:pt x="10" y="232"/>
                    </a:lnTo>
                    <a:lnTo>
                      <a:pt x="6" y="236"/>
                    </a:lnTo>
                    <a:lnTo>
                      <a:pt x="2" y="240"/>
                    </a:lnTo>
                    <a:lnTo>
                      <a:pt x="0" y="252"/>
                    </a:lnTo>
                    <a:lnTo>
                      <a:pt x="0" y="262"/>
                    </a:lnTo>
                    <a:lnTo>
                      <a:pt x="2" y="270"/>
                    </a:lnTo>
                    <a:lnTo>
                      <a:pt x="8" y="282"/>
                    </a:lnTo>
                    <a:lnTo>
                      <a:pt x="16" y="292"/>
                    </a:lnTo>
                    <a:lnTo>
                      <a:pt x="24" y="302"/>
                    </a:lnTo>
                    <a:lnTo>
                      <a:pt x="24" y="314"/>
                    </a:lnTo>
                    <a:lnTo>
                      <a:pt x="24" y="322"/>
                    </a:lnTo>
                    <a:lnTo>
                      <a:pt x="26" y="328"/>
                    </a:lnTo>
                    <a:lnTo>
                      <a:pt x="44" y="338"/>
                    </a:lnTo>
                    <a:lnTo>
                      <a:pt x="64" y="346"/>
                    </a:lnTo>
                    <a:lnTo>
                      <a:pt x="72" y="346"/>
                    </a:lnTo>
                    <a:lnTo>
                      <a:pt x="78" y="344"/>
                    </a:lnTo>
                    <a:lnTo>
                      <a:pt x="90" y="336"/>
                    </a:lnTo>
                    <a:lnTo>
                      <a:pt x="100" y="328"/>
                    </a:lnTo>
                    <a:lnTo>
                      <a:pt x="114" y="322"/>
                    </a:lnTo>
                    <a:lnTo>
                      <a:pt x="124" y="320"/>
                    </a:lnTo>
                    <a:lnTo>
                      <a:pt x="132" y="320"/>
                    </a:lnTo>
                    <a:lnTo>
                      <a:pt x="140" y="320"/>
                    </a:lnTo>
                    <a:lnTo>
                      <a:pt x="148" y="318"/>
                    </a:lnTo>
                    <a:lnTo>
                      <a:pt x="156" y="312"/>
                    </a:lnTo>
                    <a:lnTo>
                      <a:pt x="162" y="306"/>
                    </a:lnTo>
                    <a:lnTo>
                      <a:pt x="170" y="300"/>
                    </a:lnTo>
                    <a:lnTo>
                      <a:pt x="180" y="294"/>
                    </a:lnTo>
                    <a:lnTo>
                      <a:pt x="188" y="292"/>
                    </a:lnTo>
                    <a:lnTo>
                      <a:pt x="196" y="292"/>
                    </a:lnTo>
                    <a:lnTo>
                      <a:pt x="210" y="292"/>
                    </a:lnTo>
                    <a:lnTo>
                      <a:pt x="216" y="292"/>
                    </a:lnTo>
                    <a:lnTo>
                      <a:pt x="220" y="290"/>
                    </a:lnTo>
                    <a:lnTo>
                      <a:pt x="226" y="286"/>
                    </a:lnTo>
                    <a:lnTo>
                      <a:pt x="230" y="278"/>
                    </a:lnTo>
                    <a:lnTo>
                      <a:pt x="224" y="278"/>
                    </a:lnTo>
                    <a:lnTo>
                      <a:pt x="220" y="274"/>
                    </a:lnTo>
                    <a:lnTo>
                      <a:pt x="210" y="262"/>
                    </a:lnTo>
                    <a:lnTo>
                      <a:pt x="202" y="248"/>
                    </a:lnTo>
                    <a:lnTo>
                      <a:pt x="198" y="240"/>
                    </a:lnTo>
                    <a:lnTo>
                      <a:pt x="198" y="234"/>
                    </a:lnTo>
                    <a:lnTo>
                      <a:pt x="198" y="228"/>
                    </a:lnTo>
                    <a:lnTo>
                      <a:pt x="202" y="222"/>
                    </a:lnTo>
                    <a:lnTo>
                      <a:pt x="204" y="218"/>
                    </a:lnTo>
                    <a:lnTo>
                      <a:pt x="204" y="212"/>
                    </a:lnTo>
                    <a:lnTo>
                      <a:pt x="204" y="200"/>
                    </a:lnTo>
                    <a:lnTo>
                      <a:pt x="208" y="180"/>
                    </a:lnTo>
                    <a:lnTo>
                      <a:pt x="210" y="154"/>
                    </a:lnTo>
                    <a:lnTo>
                      <a:pt x="210" y="150"/>
                    </a:lnTo>
                    <a:lnTo>
                      <a:pt x="208" y="146"/>
                    </a:lnTo>
                    <a:lnTo>
                      <a:pt x="204" y="142"/>
                    </a:lnTo>
                    <a:lnTo>
                      <a:pt x="198" y="138"/>
                    </a:lnTo>
                    <a:lnTo>
                      <a:pt x="196" y="134"/>
                    </a:lnTo>
                    <a:lnTo>
                      <a:pt x="196" y="130"/>
                    </a:lnTo>
                    <a:lnTo>
                      <a:pt x="198" y="122"/>
                    </a:lnTo>
                    <a:lnTo>
                      <a:pt x="200" y="116"/>
                    </a:lnTo>
                    <a:lnTo>
                      <a:pt x="204" y="112"/>
                    </a:lnTo>
                    <a:lnTo>
                      <a:pt x="204" y="104"/>
                    </a:lnTo>
                    <a:lnTo>
                      <a:pt x="202" y="98"/>
                    </a:lnTo>
                    <a:lnTo>
                      <a:pt x="198" y="94"/>
                    </a:lnTo>
                    <a:lnTo>
                      <a:pt x="194" y="86"/>
                    </a:lnTo>
                    <a:lnTo>
                      <a:pt x="192" y="78"/>
                    </a:lnTo>
                    <a:lnTo>
                      <a:pt x="192" y="56"/>
                    </a:lnTo>
                    <a:lnTo>
                      <a:pt x="192" y="52"/>
                    </a:lnTo>
                    <a:lnTo>
                      <a:pt x="190" y="50"/>
                    </a:lnTo>
                    <a:lnTo>
                      <a:pt x="184" y="42"/>
                    </a:lnTo>
                    <a:lnTo>
                      <a:pt x="178" y="32"/>
                    </a:lnTo>
                    <a:lnTo>
                      <a:pt x="176" y="26"/>
                    </a:lnTo>
                    <a:lnTo>
                      <a:pt x="176" y="20"/>
                    </a:lnTo>
                    <a:lnTo>
                      <a:pt x="176" y="14"/>
                    </a:lnTo>
                    <a:lnTo>
                      <a:pt x="178" y="8"/>
                    </a:lnTo>
                    <a:lnTo>
                      <a:pt x="180" y="10"/>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36" name="Cote Dtvoire">
                <a:extLst>
                  <a:ext uri="{FF2B5EF4-FFF2-40B4-BE49-F238E27FC236}">
                    <a16:creationId xmlns="" xmlns:a16="http://schemas.microsoft.com/office/drawing/2014/main" id="{1C635DCC-3894-4712-B115-344CC0962385}"/>
                  </a:ext>
                </a:extLst>
              </p:cNvPr>
              <p:cNvSpPr>
                <a:spLocks/>
              </p:cNvSpPr>
              <p:nvPr/>
            </p:nvSpPr>
            <p:spPr bwMode="auto">
              <a:xfrm>
                <a:off x="2460625" y="2493963"/>
                <a:ext cx="523875" cy="546100"/>
              </a:xfrm>
              <a:custGeom>
                <a:avLst/>
                <a:gdLst/>
                <a:ahLst/>
                <a:cxnLst>
                  <a:cxn ang="0">
                    <a:pos x="324" y="84"/>
                  </a:cxn>
                  <a:cxn ang="0">
                    <a:pos x="330" y="124"/>
                  </a:cxn>
                  <a:cxn ang="0">
                    <a:pos x="312" y="158"/>
                  </a:cxn>
                  <a:cxn ang="0">
                    <a:pos x="308" y="180"/>
                  </a:cxn>
                  <a:cxn ang="0">
                    <a:pos x="306" y="206"/>
                  </a:cxn>
                  <a:cxn ang="0">
                    <a:pos x="292" y="222"/>
                  </a:cxn>
                  <a:cxn ang="0">
                    <a:pos x="292" y="252"/>
                  </a:cxn>
                  <a:cxn ang="0">
                    <a:pos x="314" y="284"/>
                  </a:cxn>
                  <a:cxn ang="0">
                    <a:pos x="316" y="310"/>
                  </a:cxn>
                  <a:cxn ang="0">
                    <a:pos x="276" y="308"/>
                  </a:cxn>
                  <a:cxn ang="0">
                    <a:pos x="190" y="304"/>
                  </a:cxn>
                  <a:cxn ang="0">
                    <a:pos x="134" y="312"/>
                  </a:cxn>
                  <a:cxn ang="0">
                    <a:pos x="86" y="334"/>
                  </a:cxn>
                  <a:cxn ang="0">
                    <a:pos x="54" y="344"/>
                  </a:cxn>
                  <a:cxn ang="0">
                    <a:pos x="50" y="334"/>
                  </a:cxn>
                  <a:cxn ang="0">
                    <a:pos x="52" y="302"/>
                  </a:cxn>
                  <a:cxn ang="0">
                    <a:pos x="54" y="270"/>
                  </a:cxn>
                  <a:cxn ang="0">
                    <a:pos x="44" y="256"/>
                  </a:cxn>
                  <a:cxn ang="0">
                    <a:pos x="20" y="242"/>
                  </a:cxn>
                  <a:cxn ang="0">
                    <a:pos x="2" y="238"/>
                  </a:cxn>
                  <a:cxn ang="0">
                    <a:pos x="4" y="220"/>
                  </a:cxn>
                  <a:cxn ang="0">
                    <a:pos x="16" y="198"/>
                  </a:cxn>
                  <a:cxn ang="0">
                    <a:pos x="10" y="164"/>
                  </a:cxn>
                  <a:cxn ang="0">
                    <a:pos x="28" y="156"/>
                  </a:cxn>
                  <a:cxn ang="0">
                    <a:pos x="30" y="136"/>
                  </a:cxn>
                  <a:cxn ang="0">
                    <a:pos x="24" y="122"/>
                  </a:cxn>
                  <a:cxn ang="0">
                    <a:pos x="32" y="112"/>
                  </a:cxn>
                  <a:cxn ang="0">
                    <a:pos x="46" y="116"/>
                  </a:cxn>
                  <a:cxn ang="0">
                    <a:pos x="46" y="104"/>
                  </a:cxn>
                  <a:cxn ang="0">
                    <a:pos x="42" y="78"/>
                  </a:cxn>
                  <a:cxn ang="0">
                    <a:pos x="36" y="60"/>
                  </a:cxn>
                  <a:cxn ang="0">
                    <a:pos x="38" y="38"/>
                  </a:cxn>
                  <a:cxn ang="0">
                    <a:pos x="52" y="20"/>
                  </a:cxn>
                  <a:cxn ang="0">
                    <a:pos x="70" y="12"/>
                  </a:cxn>
                  <a:cxn ang="0">
                    <a:pos x="86" y="22"/>
                  </a:cxn>
                  <a:cxn ang="0">
                    <a:pos x="106" y="20"/>
                  </a:cxn>
                  <a:cxn ang="0">
                    <a:pos x="118" y="2"/>
                  </a:cxn>
                  <a:cxn ang="0">
                    <a:pos x="140" y="0"/>
                  </a:cxn>
                  <a:cxn ang="0">
                    <a:pos x="148" y="24"/>
                  </a:cxn>
                  <a:cxn ang="0">
                    <a:pos x="166" y="18"/>
                  </a:cxn>
                  <a:cxn ang="0">
                    <a:pos x="192" y="14"/>
                  </a:cxn>
                  <a:cxn ang="0">
                    <a:pos x="208" y="32"/>
                  </a:cxn>
                  <a:cxn ang="0">
                    <a:pos x="226" y="50"/>
                  </a:cxn>
                  <a:cxn ang="0">
                    <a:pos x="258" y="46"/>
                  </a:cxn>
                  <a:cxn ang="0">
                    <a:pos x="286" y="42"/>
                  </a:cxn>
                  <a:cxn ang="0">
                    <a:pos x="302" y="50"/>
                  </a:cxn>
                  <a:cxn ang="0">
                    <a:pos x="316" y="52"/>
                  </a:cxn>
                </a:cxnLst>
                <a:rect l="0" t="0" r="r" b="b"/>
                <a:pathLst>
                  <a:path w="330" h="344">
                    <a:moveTo>
                      <a:pt x="316" y="52"/>
                    </a:moveTo>
                    <a:lnTo>
                      <a:pt x="318" y="70"/>
                    </a:lnTo>
                    <a:lnTo>
                      <a:pt x="324" y="84"/>
                    </a:lnTo>
                    <a:lnTo>
                      <a:pt x="328" y="100"/>
                    </a:lnTo>
                    <a:lnTo>
                      <a:pt x="330" y="116"/>
                    </a:lnTo>
                    <a:lnTo>
                      <a:pt x="330" y="124"/>
                    </a:lnTo>
                    <a:lnTo>
                      <a:pt x="328" y="132"/>
                    </a:lnTo>
                    <a:lnTo>
                      <a:pt x="320" y="146"/>
                    </a:lnTo>
                    <a:lnTo>
                      <a:pt x="312" y="158"/>
                    </a:lnTo>
                    <a:lnTo>
                      <a:pt x="310" y="166"/>
                    </a:lnTo>
                    <a:lnTo>
                      <a:pt x="308" y="172"/>
                    </a:lnTo>
                    <a:lnTo>
                      <a:pt x="308" y="180"/>
                    </a:lnTo>
                    <a:lnTo>
                      <a:pt x="308" y="190"/>
                    </a:lnTo>
                    <a:lnTo>
                      <a:pt x="308" y="198"/>
                    </a:lnTo>
                    <a:lnTo>
                      <a:pt x="306" y="206"/>
                    </a:lnTo>
                    <a:lnTo>
                      <a:pt x="300" y="214"/>
                    </a:lnTo>
                    <a:lnTo>
                      <a:pt x="296" y="218"/>
                    </a:lnTo>
                    <a:lnTo>
                      <a:pt x="292" y="222"/>
                    </a:lnTo>
                    <a:lnTo>
                      <a:pt x="290" y="234"/>
                    </a:lnTo>
                    <a:lnTo>
                      <a:pt x="290" y="244"/>
                    </a:lnTo>
                    <a:lnTo>
                      <a:pt x="292" y="252"/>
                    </a:lnTo>
                    <a:lnTo>
                      <a:pt x="298" y="264"/>
                    </a:lnTo>
                    <a:lnTo>
                      <a:pt x="306" y="274"/>
                    </a:lnTo>
                    <a:lnTo>
                      <a:pt x="314" y="284"/>
                    </a:lnTo>
                    <a:lnTo>
                      <a:pt x="314" y="296"/>
                    </a:lnTo>
                    <a:lnTo>
                      <a:pt x="314" y="304"/>
                    </a:lnTo>
                    <a:lnTo>
                      <a:pt x="316" y="310"/>
                    </a:lnTo>
                    <a:lnTo>
                      <a:pt x="310" y="310"/>
                    </a:lnTo>
                    <a:lnTo>
                      <a:pt x="304" y="310"/>
                    </a:lnTo>
                    <a:lnTo>
                      <a:pt x="276" y="308"/>
                    </a:lnTo>
                    <a:lnTo>
                      <a:pt x="258" y="306"/>
                    </a:lnTo>
                    <a:lnTo>
                      <a:pt x="242" y="304"/>
                    </a:lnTo>
                    <a:lnTo>
                      <a:pt x="190" y="304"/>
                    </a:lnTo>
                    <a:lnTo>
                      <a:pt x="170" y="306"/>
                    </a:lnTo>
                    <a:lnTo>
                      <a:pt x="152" y="308"/>
                    </a:lnTo>
                    <a:lnTo>
                      <a:pt x="134" y="312"/>
                    </a:lnTo>
                    <a:lnTo>
                      <a:pt x="118" y="316"/>
                    </a:lnTo>
                    <a:lnTo>
                      <a:pt x="102" y="324"/>
                    </a:lnTo>
                    <a:lnTo>
                      <a:pt x="86" y="334"/>
                    </a:lnTo>
                    <a:lnTo>
                      <a:pt x="72" y="342"/>
                    </a:lnTo>
                    <a:lnTo>
                      <a:pt x="62" y="344"/>
                    </a:lnTo>
                    <a:lnTo>
                      <a:pt x="54" y="344"/>
                    </a:lnTo>
                    <a:lnTo>
                      <a:pt x="52" y="344"/>
                    </a:lnTo>
                    <a:lnTo>
                      <a:pt x="52" y="342"/>
                    </a:lnTo>
                    <a:lnTo>
                      <a:pt x="50" y="334"/>
                    </a:lnTo>
                    <a:lnTo>
                      <a:pt x="48" y="318"/>
                    </a:lnTo>
                    <a:lnTo>
                      <a:pt x="50" y="310"/>
                    </a:lnTo>
                    <a:lnTo>
                      <a:pt x="52" y="302"/>
                    </a:lnTo>
                    <a:lnTo>
                      <a:pt x="58" y="290"/>
                    </a:lnTo>
                    <a:lnTo>
                      <a:pt x="58" y="272"/>
                    </a:lnTo>
                    <a:lnTo>
                      <a:pt x="54" y="270"/>
                    </a:lnTo>
                    <a:lnTo>
                      <a:pt x="50" y="268"/>
                    </a:lnTo>
                    <a:lnTo>
                      <a:pt x="46" y="262"/>
                    </a:lnTo>
                    <a:lnTo>
                      <a:pt x="44" y="256"/>
                    </a:lnTo>
                    <a:lnTo>
                      <a:pt x="38" y="250"/>
                    </a:lnTo>
                    <a:lnTo>
                      <a:pt x="28" y="244"/>
                    </a:lnTo>
                    <a:lnTo>
                      <a:pt x="20" y="242"/>
                    </a:lnTo>
                    <a:lnTo>
                      <a:pt x="10" y="242"/>
                    </a:lnTo>
                    <a:lnTo>
                      <a:pt x="0" y="240"/>
                    </a:lnTo>
                    <a:lnTo>
                      <a:pt x="2" y="238"/>
                    </a:lnTo>
                    <a:lnTo>
                      <a:pt x="2" y="230"/>
                    </a:lnTo>
                    <a:lnTo>
                      <a:pt x="2" y="226"/>
                    </a:lnTo>
                    <a:lnTo>
                      <a:pt x="4" y="220"/>
                    </a:lnTo>
                    <a:lnTo>
                      <a:pt x="10" y="214"/>
                    </a:lnTo>
                    <a:lnTo>
                      <a:pt x="14" y="206"/>
                    </a:lnTo>
                    <a:lnTo>
                      <a:pt x="16" y="198"/>
                    </a:lnTo>
                    <a:lnTo>
                      <a:pt x="16" y="190"/>
                    </a:lnTo>
                    <a:lnTo>
                      <a:pt x="14" y="180"/>
                    </a:lnTo>
                    <a:lnTo>
                      <a:pt x="10" y="164"/>
                    </a:lnTo>
                    <a:lnTo>
                      <a:pt x="16" y="164"/>
                    </a:lnTo>
                    <a:lnTo>
                      <a:pt x="20" y="162"/>
                    </a:lnTo>
                    <a:lnTo>
                      <a:pt x="28" y="156"/>
                    </a:lnTo>
                    <a:lnTo>
                      <a:pt x="32" y="148"/>
                    </a:lnTo>
                    <a:lnTo>
                      <a:pt x="36" y="138"/>
                    </a:lnTo>
                    <a:lnTo>
                      <a:pt x="30" y="136"/>
                    </a:lnTo>
                    <a:lnTo>
                      <a:pt x="28" y="132"/>
                    </a:lnTo>
                    <a:lnTo>
                      <a:pt x="24" y="128"/>
                    </a:lnTo>
                    <a:lnTo>
                      <a:pt x="24" y="122"/>
                    </a:lnTo>
                    <a:lnTo>
                      <a:pt x="26" y="118"/>
                    </a:lnTo>
                    <a:lnTo>
                      <a:pt x="28" y="114"/>
                    </a:lnTo>
                    <a:lnTo>
                      <a:pt x="32" y="112"/>
                    </a:lnTo>
                    <a:lnTo>
                      <a:pt x="36" y="112"/>
                    </a:lnTo>
                    <a:lnTo>
                      <a:pt x="42" y="114"/>
                    </a:lnTo>
                    <a:lnTo>
                      <a:pt x="46" y="116"/>
                    </a:lnTo>
                    <a:lnTo>
                      <a:pt x="48" y="118"/>
                    </a:lnTo>
                    <a:lnTo>
                      <a:pt x="54" y="116"/>
                    </a:lnTo>
                    <a:lnTo>
                      <a:pt x="46" y="104"/>
                    </a:lnTo>
                    <a:lnTo>
                      <a:pt x="44" y="98"/>
                    </a:lnTo>
                    <a:lnTo>
                      <a:pt x="42" y="92"/>
                    </a:lnTo>
                    <a:lnTo>
                      <a:pt x="42" y="78"/>
                    </a:lnTo>
                    <a:lnTo>
                      <a:pt x="42" y="74"/>
                    </a:lnTo>
                    <a:lnTo>
                      <a:pt x="40" y="68"/>
                    </a:lnTo>
                    <a:lnTo>
                      <a:pt x="36" y="60"/>
                    </a:lnTo>
                    <a:lnTo>
                      <a:pt x="36" y="52"/>
                    </a:lnTo>
                    <a:lnTo>
                      <a:pt x="36" y="44"/>
                    </a:lnTo>
                    <a:lnTo>
                      <a:pt x="38" y="38"/>
                    </a:lnTo>
                    <a:lnTo>
                      <a:pt x="42" y="30"/>
                    </a:lnTo>
                    <a:lnTo>
                      <a:pt x="46" y="24"/>
                    </a:lnTo>
                    <a:lnTo>
                      <a:pt x="52" y="20"/>
                    </a:lnTo>
                    <a:lnTo>
                      <a:pt x="58" y="16"/>
                    </a:lnTo>
                    <a:lnTo>
                      <a:pt x="64" y="14"/>
                    </a:lnTo>
                    <a:lnTo>
                      <a:pt x="70" y="12"/>
                    </a:lnTo>
                    <a:lnTo>
                      <a:pt x="76" y="14"/>
                    </a:lnTo>
                    <a:lnTo>
                      <a:pt x="80" y="18"/>
                    </a:lnTo>
                    <a:lnTo>
                      <a:pt x="86" y="22"/>
                    </a:lnTo>
                    <a:lnTo>
                      <a:pt x="94" y="22"/>
                    </a:lnTo>
                    <a:lnTo>
                      <a:pt x="100" y="22"/>
                    </a:lnTo>
                    <a:lnTo>
                      <a:pt x="106" y="20"/>
                    </a:lnTo>
                    <a:lnTo>
                      <a:pt x="110" y="14"/>
                    </a:lnTo>
                    <a:lnTo>
                      <a:pt x="114" y="8"/>
                    </a:lnTo>
                    <a:lnTo>
                      <a:pt x="118" y="2"/>
                    </a:lnTo>
                    <a:lnTo>
                      <a:pt x="124" y="2"/>
                    </a:lnTo>
                    <a:lnTo>
                      <a:pt x="130" y="0"/>
                    </a:lnTo>
                    <a:lnTo>
                      <a:pt x="140" y="0"/>
                    </a:lnTo>
                    <a:lnTo>
                      <a:pt x="142" y="16"/>
                    </a:lnTo>
                    <a:lnTo>
                      <a:pt x="146" y="22"/>
                    </a:lnTo>
                    <a:lnTo>
                      <a:pt x="148" y="24"/>
                    </a:lnTo>
                    <a:lnTo>
                      <a:pt x="150" y="24"/>
                    </a:lnTo>
                    <a:lnTo>
                      <a:pt x="158" y="22"/>
                    </a:lnTo>
                    <a:lnTo>
                      <a:pt x="166" y="18"/>
                    </a:lnTo>
                    <a:lnTo>
                      <a:pt x="172" y="14"/>
                    </a:lnTo>
                    <a:lnTo>
                      <a:pt x="182" y="12"/>
                    </a:lnTo>
                    <a:lnTo>
                      <a:pt x="192" y="14"/>
                    </a:lnTo>
                    <a:lnTo>
                      <a:pt x="198" y="18"/>
                    </a:lnTo>
                    <a:lnTo>
                      <a:pt x="204" y="24"/>
                    </a:lnTo>
                    <a:lnTo>
                      <a:pt x="208" y="32"/>
                    </a:lnTo>
                    <a:lnTo>
                      <a:pt x="212" y="38"/>
                    </a:lnTo>
                    <a:lnTo>
                      <a:pt x="218" y="44"/>
                    </a:lnTo>
                    <a:lnTo>
                      <a:pt x="226" y="50"/>
                    </a:lnTo>
                    <a:lnTo>
                      <a:pt x="236" y="50"/>
                    </a:lnTo>
                    <a:lnTo>
                      <a:pt x="248" y="50"/>
                    </a:lnTo>
                    <a:lnTo>
                      <a:pt x="258" y="46"/>
                    </a:lnTo>
                    <a:lnTo>
                      <a:pt x="268" y="42"/>
                    </a:lnTo>
                    <a:lnTo>
                      <a:pt x="278" y="40"/>
                    </a:lnTo>
                    <a:lnTo>
                      <a:pt x="286" y="42"/>
                    </a:lnTo>
                    <a:lnTo>
                      <a:pt x="292" y="44"/>
                    </a:lnTo>
                    <a:lnTo>
                      <a:pt x="298" y="46"/>
                    </a:lnTo>
                    <a:lnTo>
                      <a:pt x="302" y="50"/>
                    </a:lnTo>
                    <a:lnTo>
                      <a:pt x="310" y="60"/>
                    </a:lnTo>
                    <a:lnTo>
                      <a:pt x="318" y="68"/>
                    </a:lnTo>
                    <a:lnTo>
                      <a:pt x="316" y="52"/>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37" name="Liberia">
                <a:extLst>
                  <a:ext uri="{FF2B5EF4-FFF2-40B4-BE49-F238E27FC236}">
                    <a16:creationId xmlns="" xmlns:a16="http://schemas.microsoft.com/office/drawing/2014/main" id="{E15C5A74-E58A-45EA-BA53-3BFE432E279A}"/>
                  </a:ext>
                </a:extLst>
              </p:cNvPr>
              <p:cNvSpPr>
                <a:spLocks/>
              </p:cNvSpPr>
              <p:nvPr/>
            </p:nvSpPr>
            <p:spPr bwMode="auto">
              <a:xfrm>
                <a:off x="2238375" y="2668588"/>
                <a:ext cx="314325" cy="371475"/>
              </a:xfrm>
              <a:custGeom>
                <a:avLst/>
                <a:gdLst/>
                <a:ahLst/>
                <a:cxnLst>
                  <a:cxn ang="0">
                    <a:pos x="148" y="50"/>
                  </a:cxn>
                  <a:cxn ang="0">
                    <a:pos x="140" y="58"/>
                  </a:cxn>
                  <a:cxn ang="0">
                    <a:pos x="130" y="70"/>
                  </a:cxn>
                  <a:cxn ang="0">
                    <a:pos x="116" y="72"/>
                  </a:cxn>
                  <a:cxn ang="0">
                    <a:pos x="106" y="62"/>
                  </a:cxn>
                  <a:cxn ang="0">
                    <a:pos x="104" y="56"/>
                  </a:cxn>
                  <a:cxn ang="0">
                    <a:pos x="110" y="50"/>
                  </a:cxn>
                  <a:cxn ang="0">
                    <a:pos x="108" y="30"/>
                  </a:cxn>
                  <a:cxn ang="0">
                    <a:pos x="104" y="14"/>
                  </a:cxn>
                  <a:cxn ang="0">
                    <a:pos x="94" y="4"/>
                  </a:cxn>
                  <a:cxn ang="0">
                    <a:pos x="76" y="0"/>
                  </a:cxn>
                  <a:cxn ang="0">
                    <a:pos x="56" y="4"/>
                  </a:cxn>
                  <a:cxn ang="0">
                    <a:pos x="48" y="14"/>
                  </a:cxn>
                  <a:cxn ang="0">
                    <a:pos x="44" y="34"/>
                  </a:cxn>
                  <a:cxn ang="0">
                    <a:pos x="20" y="64"/>
                  </a:cxn>
                  <a:cxn ang="0">
                    <a:pos x="8" y="98"/>
                  </a:cxn>
                  <a:cxn ang="0">
                    <a:pos x="24" y="112"/>
                  </a:cxn>
                  <a:cxn ang="0">
                    <a:pos x="50" y="126"/>
                  </a:cxn>
                  <a:cxn ang="0">
                    <a:pos x="70" y="138"/>
                  </a:cxn>
                  <a:cxn ang="0">
                    <a:pos x="82" y="150"/>
                  </a:cxn>
                  <a:cxn ang="0">
                    <a:pos x="102" y="180"/>
                  </a:cxn>
                  <a:cxn ang="0">
                    <a:pos x="116" y="192"/>
                  </a:cxn>
                  <a:cxn ang="0">
                    <a:pos x="152" y="214"/>
                  </a:cxn>
                  <a:cxn ang="0">
                    <a:pos x="192" y="234"/>
                  </a:cxn>
                  <a:cxn ang="0">
                    <a:pos x="190" y="224"/>
                  </a:cxn>
                  <a:cxn ang="0">
                    <a:pos x="190" y="200"/>
                  </a:cxn>
                  <a:cxn ang="0">
                    <a:pos x="198" y="180"/>
                  </a:cxn>
                  <a:cxn ang="0">
                    <a:pos x="194" y="160"/>
                  </a:cxn>
                  <a:cxn ang="0">
                    <a:pos x="186" y="152"/>
                  </a:cxn>
                  <a:cxn ang="0">
                    <a:pos x="178" y="140"/>
                  </a:cxn>
                  <a:cxn ang="0">
                    <a:pos x="160" y="132"/>
                  </a:cxn>
                  <a:cxn ang="0">
                    <a:pos x="140" y="130"/>
                  </a:cxn>
                  <a:cxn ang="0">
                    <a:pos x="142" y="120"/>
                  </a:cxn>
                  <a:cxn ang="0">
                    <a:pos x="144" y="110"/>
                  </a:cxn>
                  <a:cxn ang="0">
                    <a:pos x="154" y="96"/>
                  </a:cxn>
                  <a:cxn ang="0">
                    <a:pos x="156" y="80"/>
                  </a:cxn>
                  <a:cxn ang="0">
                    <a:pos x="150" y="54"/>
                  </a:cxn>
                </a:cxnLst>
                <a:rect l="0" t="0" r="r" b="b"/>
                <a:pathLst>
                  <a:path w="198" h="234">
                    <a:moveTo>
                      <a:pt x="152" y="48"/>
                    </a:moveTo>
                    <a:lnTo>
                      <a:pt x="148" y="50"/>
                    </a:lnTo>
                    <a:lnTo>
                      <a:pt x="142" y="50"/>
                    </a:lnTo>
                    <a:lnTo>
                      <a:pt x="140" y="58"/>
                    </a:lnTo>
                    <a:lnTo>
                      <a:pt x="136" y="66"/>
                    </a:lnTo>
                    <a:lnTo>
                      <a:pt x="130" y="70"/>
                    </a:lnTo>
                    <a:lnTo>
                      <a:pt x="122" y="72"/>
                    </a:lnTo>
                    <a:lnTo>
                      <a:pt x="116" y="72"/>
                    </a:lnTo>
                    <a:lnTo>
                      <a:pt x="110" y="68"/>
                    </a:lnTo>
                    <a:lnTo>
                      <a:pt x="106" y="62"/>
                    </a:lnTo>
                    <a:lnTo>
                      <a:pt x="104" y="58"/>
                    </a:lnTo>
                    <a:lnTo>
                      <a:pt x="104" y="56"/>
                    </a:lnTo>
                    <a:lnTo>
                      <a:pt x="108" y="54"/>
                    </a:lnTo>
                    <a:lnTo>
                      <a:pt x="110" y="50"/>
                    </a:lnTo>
                    <a:lnTo>
                      <a:pt x="110" y="46"/>
                    </a:lnTo>
                    <a:lnTo>
                      <a:pt x="108" y="30"/>
                    </a:lnTo>
                    <a:lnTo>
                      <a:pt x="106" y="22"/>
                    </a:lnTo>
                    <a:lnTo>
                      <a:pt x="104" y="14"/>
                    </a:lnTo>
                    <a:lnTo>
                      <a:pt x="100" y="8"/>
                    </a:lnTo>
                    <a:lnTo>
                      <a:pt x="94" y="4"/>
                    </a:lnTo>
                    <a:lnTo>
                      <a:pt x="86" y="2"/>
                    </a:lnTo>
                    <a:lnTo>
                      <a:pt x="76" y="0"/>
                    </a:lnTo>
                    <a:lnTo>
                      <a:pt x="64" y="2"/>
                    </a:lnTo>
                    <a:lnTo>
                      <a:pt x="56" y="4"/>
                    </a:lnTo>
                    <a:lnTo>
                      <a:pt x="52" y="8"/>
                    </a:lnTo>
                    <a:lnTo>
                      <a:pt x="48" y="14"/>
                    </a:lnTo>
                    <a:lnTo>
                      <a:pt x="46" y="28"/>
                    </a:lnTo>
                    <a:lnTo>
                      <a:pt x="44" y="34"/>
                    </a:lnTo>
                    <a:lnTo>
                      <a:pt x="40" y="42"/>
                    </a:lnTo>
                    <a:lnTo>
                      <a:pt x="20" y="64"/>
                    </a:lnTo>
                    <a:lnTo>
                      <a:pt x="0" y="86"/>
                    </a:lnTo>
                    <a:lnTo>
                      <a:pt x="8" y="98"/>
                    </a:lnTo>
                    <a:lnTo>
                      <a:pt x="16" y="106"/>
                    </a:lnTo>
                    <a:lnTo>
                      <a:pt x="24" y="112"/>
                    </a:lnTo>
                    <a:lnTo>
                      <a:pt x="32" y="118"/>
                    </a:lnTo>
                    <a:lnTo>
                      <a:pt x="50" y="126"/>
                    </a:lnTo>
                    <a:lnTo>
                      <a:pt x="60" y="132"/>
                    </a:lnTo>
                    <a:lnTo>
                      <a:pt x="70" y="138"/>
                    </a:lnTo>
                    <a:lnTo>
                      <a:pt x="76" y="144"/>
                    </a:lnTo>
                    <a:lnTo>
                      <a:pt x="82" y="150"/>
                    </a:lnTo>
                    <a:lnTo>
                      <a:pt x="92" y="164"/>
                    </a:lnTo>
                    <a:lnTo>
                      <a:pt x="102" y="180"/>
                    </a:lnTo>
                    <a:lnTo>
                      <a:pt x="108" y="186"/>
                    </a:lnTo>
                    <a:lnTo>
                      <a:pt x="116" y="192"/>
                    </a:lnTo>
                    <a:lnTo>
                      <a:pt x="134" y="204"/>
                    </a:lnTo>
                    <a:lnTo>
                      <a:pt x="152" y="214"/>
                    </a:lnTo>
                    <a:lnTo>
                      <a:pt x="194" y="234"/>
                    </a:lnTo>
                    <a:lnTo>
                      <a:pt x="192" y="234"/>
                    </a:lnTo>
                    <a:lnTo>
                      <a:pt x="192" y="232"/>
                    </a:lnTo>
                    <a:lnTo>
                      <a:pt x="190" y="224"/>
                    </a:lnTo>
                    <a:lnTo>
                      <a:pt x="188" y="208"/>
                    </a:lnTo>
                    <a:lnTo>
                      <a:pt x="190" y="200"/>
                    </a:lnTo>
                    <a:lnTo>
                      <a:pt x="192" y="192"/>
                    </a:lnTo>
                    <a:lnTo>
                      <a:pt x="198" y="180"/>
                    </a:lnTo>
                    <a:lnTo>
                      <a:pt x="198" y="162"/>
                    </a:lnTo>
                    <a:lnTo>
                      <a:pt x="194" y="160"/>
                    </a:lnTo>
                    <a:lnTo>
                      <a:pt x="190" y="158"/>
                    </a:lnTo>
                    <a:lnTo>
                      <a:pt x="186" y="152"/>
                    </a:lnTo>
                    <a:lnTo>
                      <a:pt x="184" y="146"/>
                    </a:lnTo>
                    <a:lnTo>
                      <a:pt x="178" y="140"/>
                    </a:lnTo>
                    <a:lnTo>
                      <a:pt x="168" y="134"/>
                    </a:lnTo>
                    <a:lnTo>
                      <a:pt x="160" y="132"/>
                    </a:lnTo>
                    <a:lnTo>
                      <a:pt x="150" y="132"/>
                    </a:lnTo>
                    <a:lnTo>
                      <a:pt x="140" y="130"/>
                    </a:lnTo>
                    <a:lnTo>
                      <a:pt x="142" y="128"/>
                    </a:lnTo>
                    <a:lnTo>
                      <a:pt x="142" y="120"/>
                    </a:lnTo>
                    <a:lnTo>
                      <a:pt x="142" y="116"/>
                    </a:lnTo>
                    <a:lnTo>
                      <a:pt x="144" y="110"/>
                    </a:lnTo>
                    <a:lnTo>
                      <a:pt x="150" y="104"/>
                    </a:lnTo>
                    <a:lnTo>
                      <a:pt x="154" y="96"/>
                    </a:lnTo>
                    <a:lnTo>
                      <a:pt x="156" y="88"/>
                    </a:lnTo>
                    <a:lnTo>
                      <a:pt x="156" y="80"/>
                    </a:lnTo>
                    <a:lnTo>
                      <a:pt x="154" y="70"/>
                    </a:lnTo>
                    <a:lnTo>
                      <a:pt x="150" y="54"/>
                    </a:lnTo>
                    <a:lnTo>
                      <a:pt x="152" y="4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38" name="Sierra Leone">
                <a:extLst>
                  <a:ext uri="{FF2B5EF4-FFF2-40B4-BE49-F238E27FC236}">
                    <a16:creationId xmlns="" xmlns:a16="http://schemas.microsoft.com/office/drawing/2014/main" id="{1D490A4D-3C8F-445B-99BA-C7B51A744DB2}"/>
                  </a:ext>
                </a:extLst>
              </p:cNvPr>
              <p:cNvSpPr>
                <a:spLocks/>
              </p:cNvSpPr>
              <p:nvPr/>
            </p:nvSpPr>
            <p:spPr bwMode="auto">
              <a:xfrm>
                <a:off x="2101850" y="2532063"/>
                <a:ext cx="238125" cy="273050"/>
              </a:xfrm>
              <a:custGeom>
                <a:avLst/>
                <a:gdLst/>
                <a:ahLst/>
                <a:cxnLst>
                  <a:cxn ang="0">
                    <a:pos x="150" y="88"/>
                  </a:cxn>
                  <a:cxn ang="0">
                    <a:pos x="142" y="90"/>
                  </a:cxn>
                  <a:cxn ang="0">
                    <a:pos x="138" y="94"/>
                  </a:cxn>
                  <a:cxn ang="0">
                    <a:pos x="136" y="98"/>
                  </a:cxn>
                  <a:cxn ang="0">
                    <a:pos x="134" y="102"/>
                  </a:cxn>
                  <a:cxn ang="0">
                    <a:pos x="130" y="114"/>
                  </a:cxn>
                  <a:cxn ang="0">
                    <a:pos x="130" y="122"/>
                  </a:cxn>
                  <a:cxn ang="0">
                    <a:pos x="126" y="128"/>
                  </a:cxn>
                  <a:cxn ang="0">
                    <a:pos x="106" y="150"/>
                  </a:cxn>
                  <a:cxn ang="0">
                    <a:pos x="86" y="172"/>
                  </a:cxn>
                  <a:cxn ang="0">
                    <a:pos x="70" y="164"/>
                  </a:cxn>
                  <a:cxn ang="0">
                    <a:pos x="60" y="156"/>
                  </a:cxn>
                  <a:cxn ang="0">
                    <a:pos x="50" y="148"/>
                  </a:cxn>
                  <a:cxn ang="0">
                    <a:pos x="36" y="138"/>
                  </a:cxn>
                  <a:cxn ang="0">
                    <a:pos x="24" y="132"/>
                  </a:cxn>
                  <a:cxn ang="0">
                    <a:pos x="18" y="128"/>
                  </a:cxn>
                  <a:cxn ang="0">
                    <a:pos x="14" y="122"/>
                  </a:cxn>
                  <a:cxn ang="0">
                    <a:pos x="12" y="116"/>
                  </a:cxn>
                  <a:cxn ang="0">
                    <a:pos x="14" y="110"/>
                  </a:cxn>
                  <a:cxn ang="0">
                    <a:pos x="14" y="104"/>
                  </a:cxn>
                  <a:cxn ang="0">
                    <a:pos x="12" y="96"/>
                  </a:cxn>
                  <a:cxn ang="0">
                    <a:pos x="10" y="92"/>
                  </a:cxn>
                  <a:cxn ang="0">
                    <a:pos x="6" y="88"/>
                  </a:cxn>
                  <a:cxn ang="0">
                    <a:pos x="2" y="82"/>
                  </a:cxn>
                  <a:cxn ang="0">
                    <a:pos x="0" y="70"/>
                  </a:cxn>
                  <a:cxn ang="0">
                    <a:pos x="2" y="58"/>
                  </a:cxn>
                  <a:cxn ang="0">
                    <a:pos x="6" y="44"/>
                  </a:cxn>
                  <a:cxn ang="0">
                    <a:pos x="12" y="32"/>
                  </a:cxn>
                  <a:cxn ang="0">
                    <a:pos x="20" y="22"/>
                  </a:cxn>
                  <a:cxn ang="0">
                    <a:pos x="28" y="14"/>
                  </a:cxn>
                  <a:cxn ang="0">
                    <a:pos x="38" y="6"/>
                  </a:cxn>
                  <a:cxn ang="0">
                    <a:pos x="50" y="2"/>
                  </a:cxn>
                  <a:cxn ang="0">
                    <a:pos x="60" y="0"/>
                  </a:cxn>
                  <a:cxn ang="0">
                    <a:pos x="86" y="0"/>
                  </a:cxn>
                  <a:cxn ang="0">
                    <a:pos x="96" y="2"/>
                  </a:cxn>
                  <a:cxn ang="0">
                    <a:pos x="108" y="6"/>
                  </a:cxn>
                  <a:cxn ang="0">
                    <a:pos x="116" y="14"/>
                  </a:cxn>
                  <a:cxn ang="0">
                    <a:pos x="124" y="24"/>
                  </a:cxn>
                  <a:cxn ang="0">
                    <a:pos x="132" y="34"/>
                  </a:cxn>
                  <a:cxn ang="0">
                    <a:pos x="136" y="48"/>
                  </a:cxn>
                  <a:cxn ang="0">
                    <a:pos x="140" y="62"/>
                  </a:cxn>
                  <a:cxn ang="0">
                    <a:pos x="140" y="76"/>
                  </a:cxn>
                  <a:cxn ang="0">
                    <a:pos x="140" y="80"/>
                  </a:cxn>
                  <a:cxn ang="0">
                    <a:pos x="136" y="84"/>
                  </a:cxn>
                  <a:cxn ang="0">
                    <a:pos x="132" y="86"/>
                  </a:cxn>
                  <a:cxn ang="0">
                    <a:pos x="138" y="88"/>
                  </a:cxn>
                  <a:cxn ang="0">
                    <a:pos x="144" y="86"/>
                  </a:cxn>
                  <a:cxn ang="0">
                    <a:pos x="150" y="88"/>
                  </a:cxn>
                </a:cxnLst>
                <a:rect l="0" t="0" r="r" b="b"/>
                <a:pathLst>
                  <a:path w="150" h="172">
                    <a:moveTo>
                      <a:pt x="150" y="88"/>
                    </a:moveTo>
                    <a:lnTo>
                      <a:pt x="142" y="90"/>
                    </a:lnTo>
                    <a:lnTo>
                      <a:pt x="138" y="94"/>
                    </a:lnTo>
                    <a:lnTo>
                      <a:pt x="136" y="98"/>
                    </a:lnTo>
                    <a:lnTo>
                      <a:pt x="134" y="102"/>
                    </a:lnTo>
                    <a:lnTo>
                      <a:pt x="130" y="114"/>
                    </a:lnTo>
                    <a:lnTo>
                      <a:pt x="130" y="122"/>
                    </a:lnTo>
                    <a:lnTo>
                      <a:pt x="126" y="128"/>
                    </a:lnTo>
                    <a:lnTo>
                      <a:pt x="106" y="150"/>
                    </a:lnTo>
                    <a:lnTo>
                      <a:pt x="86" y="172"/>
                    </a:lnTo>
                    <a:lnTo>
                      <a:pt x="70" y="164"/>
                    </a:lnTo>
                    <a:lnTo>
                      <a:pt x="60" y="156"/>
                    </a:lnTo>
                    <a:lnTo>
                      <a:pt x="50" y="148"/>
                    </a:lnTo>
                    <a:lnTo>
                      <a:pt x="36" y="138"/>
                    </a:lnTo>
                    <a:lnTo>
                      <a:pt x="24" y="132"/>
                    </a:lnTo>
                    <a:lnTo>
                      <a:pt x="18" y="128"/>
                    </a:lnTo>
                    <a:lnTo>
                      <a:pt x="14" y="122"/>
                    </a:lnTo>
                    <a:lnTo>
                      <a:pt x="12" y="116"/>
                    </a:lnTo>
                    <a:lnTo>
                      <a:pt x="14" y="110"/>
                    </a:lnTo>
                    <a:lnTo>
                      <a:pt x="14" y="104"/>
                    </a:lnTo>
                    <a:lnTo>
                      <a:pt x="12" y="96"/>
                    </a:lnTo>
                    <a:lnTo>
                      <a:pt x="10" y="92"/>
                    </a:lnTo>
                    <a:lnTo>
                      <a:pt x="6" y="88"/>
                    </a:lnTo>
                    <a:lnTo>
                      <a:pt x="2" y="82"/>
                    </a:lnTo>
                    <a:lnTo>
                      <a:pt x="0" y="70"/>
                    </a:lnTo>
                    <a:lnTo>
                      <a:pt x="2" y="58"/>
                    </a:lnTo>
                    <a:lnTo>
                      <a:pt x="6" y="44"/>
                    </a:lnTo>
                    <a:lnTo>
                      <a:pt x="12" y="32"/>
                    </a:lnTo>
                    <a:lnTo>
                      <a:pt x="20" y="22"/>
                    </a:lnTo>
                    <a:lnTo>
                      <a:pt x="28" y="14"/>
                    </a:lnTo>
                    <a:lnTo>
                      <a:pt x="38" y="6"/>
                    </a:lnTo>
                    <a:lnTo>
                      <a:pt x="50" y="2"/>
                    </a:lnTo>
                    <a:lnTo>
                      <a:pt x="60" y="0"/>
                    </a:lnTo>
                    <a:lnTo>
                      <a:pt x="86" y="0"/>
                    </a:lnTo>
                    <a:lnTo>
                      <a:pt x="96" y="2"/>
                    </a:lnTo>
                    <a:lnTo>
                      <a:pt x="108" y="6"/>
                    </a:lnTo>
                    <a:lnTo>
                      <a:pt x="116" y="14"/>
                    </a:lnTo>
                    <a:lnTo>
                      <a:pt x="124" y="24"/>
                    </a:lnTo>
                    <a:lnTo>
                      <a:pt x="132" y="34"/>
                    </a:lnTo>
                    <a:lnTo>
                      <a:pt x="136" y="48"/>
                    </a:lnTo>
                    <a:lnTo>
                      <a:pt x="140" y="62"/>
                    </a:lnTo>
                    <a:lnTo>
                      <a:pt x="140" y="76"/>
                    </a:lnTo>
                    <a:lnTo>
                      <a:pt x="140" y="80"/>
                    </a:lnTo>
                    <a:lnTo>
                      <a:pt x="136" y="84"/>
                    </a:lnTo>
                    <a:lnTo>
                      <a:pt x="132" y="86"/>
                    </a:lnTo>
                    <a:lnTo>
                      <a:pt x="138" y="88"/>
                    </a:lnTo>
                    <a:lnTo>
                      <a:pt x="144" y="86"/>
                    </a:lnTo>
                    <a:lnTo>
                      <a:pt x="150" y="8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39" name="Guinea">
                <a:extLst>
                  <a:ext uri="{FF2B5EF4-FFF2-40B4-BE49-F238E27FC236}">
                    <a16:creationId xmlns="" xmlns:a16="http://schemas.microsoft.com/office/drawing/2014/main" id="{F807F934-7AFB-458A-8A98-57636A44F27F}"/>
                  </a:ext>
                </a:extLst>
              </p:cNvPr>
              <p:cNvSpPr>
                <a:spLocks/>
              </p:cNvSpPr>
              <p:nvPr/>
            </p:nvSpPr>
            <p:spPr bwMode="auto">
              <a:xfrm>
                <a:off x="1978025" y="2281238"/>
                <a:ext cx="568325" cy="501650"/>
              </a:xfrm>
              <a:custGeom>
                <a:avLst/>
                <a:gdLst/>
                <a:ahLst/>
                <a:cxnLst>
                  <a:cxn ang="0">
                    <a:pos x="258" y="248"/>
                  </a:cxn>
                  <a:cxn ang="0">
                    <a:pos x="270" y="266"/>
                  </a:cxn>
                  <a:cxn ang="0">
                    <a:pos x="274" y="294"/>
                  </a:cxn>
                  <a:cxn ang="0">
                    <a:pos x="268" y="302"/>
                  </a:cxn>
                  <a:cxn ang="0">
                    <a:pos x="280" y="316"/>
                  </a:cxn>
                  <a:cxn ang="0">
                    <a:pos x="300" y="310"/>
                  </a:cxn>
                  <a:cxn ang="0">
                    <a:pos x="312" y="294"/>
                  </a:cxn>
                  <a:cxn ang="0">
                    <a:pos x="320" y="298"/>
                  </a:cxn>
                  <a:cxn ang="0">
                    <a:pos x="336" y="282"/>
                  </a:cxn>
                  <a:cxn ang="0">
                    <a:pos x="332" y="266"/>
                  </a:cxn>
                  <a:cxn ang="0">
                    <a:pos x="330" y="252"/>
                  </a:cxn>
                  <a:cxn ang="0">
                    <a:pos x="340" y="246"/>
                  </a:cxn>
                  <a:cxn ang="0">
                    <a:pos x="352" y="252"/>
                  </a:cxn>
                  <a:cxn ang="0">
                    <a:pos x="348" y="232"/>
                  </a:cxn>
                  <a:cxn ang="0">
                    <a:pos x="346" y="208"/>
                  </a:cxn>
                  <a:cxn ang="0">
                    <a:pos x="340" y="186"/>
                  </a:cxn>
                  <a:cxn ang="0">
                    <a:pos x="348" y="162"/>
                  </a:cxn>
                  <a:cxn ang="0">
                    <a:pos x="348" y="142"/>
                  </a:cxn>
                  <a:cxn ang="0">
                    <a:pos x="336" y="118"/>
                  </a:cxn>
                  <a:cxn ang="0">
                    <a:pos x="330" y="104"/>
                  </a:cxn>
                  <a:cxn ang="0">
                    <a:pos x="318" y="62"/>
                  </a:cxn>
                  <a:cxn ang="0">
                    <a:pos x="300" y="26"/>
                  </a:cxn>
                  <a:cxn ang="0">
                    <a:pos x="286" y="38"/>
                  </a:cxn>
                  <a:cxn ang="0">
                    <a:pos x="266" y="50"/>
                  </a:cxn>
                  <a:cxn ang="0">
                    <a:pos x="250" y="42"/>
                  </a:cxn>
                  <a:cxn ang="0">
                    <a:pos x="236" y="46"/>
                  </a:cxn>
                  <a:cxn ang="0">
                    <a:pos x="220" y="52"/>
                  </a:cxn>
                  <a:cxn ang="0">
                    <a:pos x="200" y="42"/>
                  </a:cxn>
                  <a:cxn ang="0">
                    <a:pos x="188" y="44"/>
                  </a:cxn>
                  <a:cxn ang="0">
                    <a:pos x="180" y="32"/>
                  </a:cxn>
                  <a:cxn ang="0">
                    <a:pos x="162" y="26"/>
                  </a:cxn>
                  <a:cxn ang="0">
                    <a:pos x="114" y="20"/>
                  </a:cxn>
                  <a:cxn ang="0">
                    <a:pos x="96" y="6"/>
                  </a:cxn>
                  <a:cxn ang="0">
                    <a:pos x="76" y="2"/>
                  </a:cxn>
                  <a:cxn ang="0">
                    <a:pos x="68" y="16"/>
                  </a:cxn>
                  <a:cxn ang="0">
                    <a:pos x="56" y="32"/>
                  </a:cxn>
                  <a:cxn ang="0">
                    <a:pos x="66" y="48"/>
                  </a:cxn>
                  <a:cxn ang="0">
                    <a:pos x="58" y="58"/>
                  </a:cxn>
                  <a:cxn ang="0">
                    <a:pos x="34" y="58"/>
                  </a:cxn>
                  <a:cxn ang="0">
                    <a:pos x="10" y="68"/>
                  </a:cxn>
                  <a:cxn ang="0">
                    <a:pos x="0" y="84"/>
                  </a:cxn>
                  <a:cxn ang="0">
                    <a:pos x="10" y="118"/>
                  </a:cxn>
                  <a:cxn ang="0">
                    <a:pos x="62" y="174"/>
                  </a:cxn>
                  <a:cxn ang="0">
                    <a:pos x="88" y="194"/>
                  </a:cxn>
                  <a:cxn ang="0">
                    <a:pos x="114" y="166"/>
                  </a:cxn>
                  <a:cxn ang="0">
                    <a:pos x="138" y="158"/>
                  </a:cxn>
                  <a:cxn ang="0">
                    <a:pos x="186" y="164"/>
                  </a:cxn>
                  <a:cxn ang="0">
                    <a:pos x="210" y="192"/>
                  </a:cxn>
                  <a:cxn ang="0">
                    <a:pos x="218" y="234"/>
                  </a:cxn>
                  <a:cxn ang="0">
                    <a:pos x="240" y="244"/>
                  </a:cxn>
                </a:cxnLst>
                <a:rect l="0" t="0" r="r" b="b"/>
                <a:pathLst>
                  <a:path w="358" h="316">
                    <a:moveTo>
                      <a:pt x="240" y="244"/>
                    </a:moveTo>
                    <a:lnTo>
                      <a:pt x="250" y="246"/>
                    </a:lnTo>
                    <a:lnTo>
                      <a:pt x="258" y="248"/>
                    </a:lnTo>
                    <a:lnTo>
                      <a:pt x="264" y="252"/>
                    </a:lnTo>
                    <a:lnTo>
                      <a:pt x="268" y="258"/>
                    </a:lnTo>
                    <a:lnTo>
                      <a:pt x="270" y="266"/>
                    </a:lnTo>
                    <a:lnTo>
                      <a:pt x="272" y="274"/>
                    </a:lnTo>
                    <a:lnTo>
                      <a:pt x="274" y="290"/>
                    </a:lnTo>
                    <a:lnTo>
                      <a:pt x="274" y="294"/>
                    </a:lnTo>
                    <a:lnTo>
                      <a:pt x="272" y="298"/>
                    </a:lnTo>
                    <a:lnTo>
                      <a:pt x="268" y="300"/>
                    </a:lnTo>
                    <a:lnTo>
                      <a:pt x="268" y="302"/>
                    </a:lnTo>
                    <a:lnTo>
                      <a:pt x="270" y="306"/>
                    </a:lnTo>
                    <a:lnTo>
                      <a:pt x="274" y="312"/>
                    </a:lnTo>
                    <a:lnTo>
                      <a:pt x="280" y="316"/>
                    </a:lnTo>
                    <a:lnTo>
                      <a:pt x="286" y="316"/>
                    </a:lnTo>
                    <a:lnTo>
                      <a:pt x="294" y="314"/>
                    </a:lnTo>
                    <a:lnTo>
                      <a:pt x="300" y="310"/>
                    </a:lnTo>
                    <a:lnTo>
                      <a:pt x="304" y="302"/>
                    </a:lnTo>
                    <a:lnTo>
                      <a:pt x="306" y="294"/>
                    </a:lnTo>
                    <a:lnTo>
                      <a:pt x="312" y="294"/>
                    </a:lnTo>
                    <a:lnTo>
                      <a:pt x="316" y="292"/>
                    </a:lnTo>
                    <a:lnTo>
                      <a:pt x="314" y="298"/>
                    </a:lnTo>
                    <a:lnTo>
                      <a:pt x="320" y="298"/>
                    </a:lnTo>
                    <a:lnTo>
                      <a:pt x="324" y="296"/>
                    </a:lnTo>
                    <a:lnTo>
                      <a:pt x="332" y="290"/>
                    </a:lnTo>
                    <a:lnTo>
                      <a:pt x="336" y="282"/>
                    </a:lnTo>
                    <a:lnTo>
                      <a:pt x="340" y="272"/>
                    </a:lnTo>
                    <a:lnTo>
                      <a:pt x="334" y="270"/>
                    </a:lnTo>
                    <a:lnTo>
                      <a:pt x="332" y="266"/>
                    </a:lnTo>
                    <a:lnTo>
                      <a:pt x="328" y="262"/>
                    </a:lnTo>
                    <a:lnTo>
                      <a:pt x="328" y="256"/>
                    </a:lnTo>
                    <a:lnTo>
                      <a:pt x="330" y="252"/>
                    </a:lnTo>
                    <a:lnTo>
                      <a:pt x="332" y="248"/>
                    </a:lnTo>
                    <a:lnTo>
                      <a:pt x="336" y="246"/>
                    </a:lnTo>
                    <a:lnTo>
                      <a:pt x="340" y="246"/>
                    </a:lnTo>
                    <a:lnTo>
                      <a:pt x="346" y="248"/>
                    </a:lnTo>
                    <a:lnTo>
                      <a:pt x="350" y="250"/>
                    </a:lnTo>
                    <a:lnTo>
                      <a:pt x="352" y="252"/>
                    </a:lnTo>
                    <a:lnTo>
                      <a:pt x="358" y="250"/>
                    </a:lnTo>
                    <a:lnTo>
                      <a:pt x="350" y="238"/>
                    </a:lnTo>
                    <a:lnTo>
                      <a:pt x="348" y="232"/>
                    </a:lnTo>
                    <a:lnTo>
                      <a:pt x="346" y="226"/>
                    </a:lnTo>
                    <a:lnTo>
                      <a:pt x="346" y="212"/>
                    </a:lnTo>
                    <a:lnTo>
                      <a:pt x="346" y="208"/>
                    </a:lnTo>
                    <a:lnTo>
                      <a:pt x="344" y="202"/>
                    </a:lnTo>
                    <a:lnTo>
                      <a:pt x="340" y="194"/>
                    </a:lnTo>
                    <a:lnTo>
                      <a:pt x="340" y="186"/>
                    </a:lnTo>
                    <a:lnTo>
                      <a:pt x="340" y="178"/>
                    </a:lnTo>
                    <a:lnTo>
                      <a:pt x="344" y="168"/>
                    </a:lnTo>
                    <a:lnTo>
                      <a:pt x="348" y="162"/>
                    </a:lnTo>
                    <a:lnTo>
                      <a:pt x="354" y="154"/>
                    </a:lnTo>
                    <a:lnTo>
                      <a:pt x="350" y="148"/>
                    </a:lnTo>
                    <a:lnTo>
                      <a:pt x="348" y="142"/>
                    </a:lnTo>
                    <a:lnTo>
                      <a:pt x="342" y="130"/>
                    </a:lnTo>
                    <a:lnTo>
                      <a:pt x="340" y="124"/>
                    </a:lnTo>
                    <a:lnTo>
                      <a:pt x="336" y="118"/>
                    </a:lnTo>
                    <a:lnTo>
                      <a:pt x="332" y="112"/>
                    </a:lnTo>
                    <a:lnTo>
                      <a:pt x="324" y="108"/>
                    </a:lnTo>
                    <a:lnTo>
                      <a:pt x="330" y="104"/>
                    </a:lnTo>
                    <a:lnTo>
                      <a:pt x="334" y="102"/>
                    </a:lnTo>
                    <a:lnTo>
                      <a:pt x="334" y="96"/>
                    </a:lnTo>
                    <a:lnTo>
                      <a:pt x="318" y="62"/>
                    </a:lnTo>
                    <a:lnTo>
                      <a:pt x="308" y="38"/>
                    </a:lnTo>
                    <a:lnTo>
                      <a:pt x="302" y="30"/>
                    </a:lnTo>
                    <a:lnTo>
                      <a:pt x="300" y="26"/>
                    </a:lnTo>
                    <a:lnTo>
                      <a:pt x="296" y="28"/>
                    </a:lnTo>
                    <a:lnTo>
                      <a:pt x="292" y="30"/>
                    </a:lnTo>
                    <a:lnTo>
                      <a:pt x="286" y="38"/>
                    </a:lnTo>
                    <a:lnTo>
                      <a:pt x="278" y="46"/>
                    </a:lnTo>
                    <a:lnTo>
                      <a:pt x="272" y="50"/>
                    </a:lnTo>
                    <a:lnTo>
                      <a:pt x="266" y="50"/>
                    </a:lnTo>
                    <a:lnTo>
                      <a:pt x="260" y="48"/>
                    </a:lnTo>
                    <a:lnTo>
                      <a:pt x="256" y="46"/>
                    </a:lnTo>
                    <a:lnTo>
                      <a:pt x="250" y="42"/>
                    </a:lnTo>
                    <a:lnTo>
                      <a:pt x="244" y="40"/>
                    </a:lnTo>
                    <a:lnTo>
                      <a:pt x="240" y="42"/>
                    </a:lnTo>
                    <a:lnTo>
                      <a:pt x="236" y="46"/>
                    </a:lnTo>
                    <a:lnTo>
                      <a:pt x="232" y="50"/>
                    </a:lnTo>
                    <a:lnTo>
                      <a:pt x="226" y="52"/>
                    </a:lnTo>
                    <a:lnTo>
                      <a:pt x="220" y="52"/>
                    </a:lnTo>
                    <a:lnTo>
                      <a:pt x="216" y="48"/>
                    </a:lnTo>
                    <a:lnTo>
                      <a:pt x="208" y="38"/>
                    </a:lnTo>
                    <a:lnTo>
                      <a:pt x="200" y="42"/>
                    </a:lnTo>
                    <a:lnTo>
                      <a:pt x="196" y="44"/>
                    </a:lnTo>
                    <a:lnTo>
                      <a:pt x="192" y="44"/>
                    </a:lnTo>
                    <a:lnTo>
                      <a:pt x="188" y="44"/>
                    </a:lnTo>
                    <a:lnTo>
                      <a:pt x="184" y="40"/>
                    </a:lnTo>
                    <a:lnTo>
                      <a:pt x="182" y="34"/>
                    </a:lnTo>
                    <a:lnTo>
                      <a:pt x="180" y="32"/>
                    </a:lnTo>
                    <a:lnTo>
                      <a:pt x="180" y="30"/>
                    </a:lnTo>
                    <a:lnTo>
                      <a:pt x="182" y="26"/>
                    </a:lnTo>
                    <a:lnTo>
                      <a:pt x="162" y="26"/>
                    </a:lnTo>
                    <a:lnTo>
                      <a:pt x="142" y="26"/>
                    </a:lnTo>
                    <a:lnTo>
                      <a:pt x="122" y="24"/>
                    </a:lnTo>
                    <a:lnTo>
                      <a:pt x="114" y="20"/>
                    </a:lnTo>
                    <a:lnTo>
                      <a:pt x="106" y="16"/>
                    </a:lnTo>
                    <a:lnTo>
                      <a:pt x="102" y="12"/>
                    </a:lnTo>
                    <a:lnTo>
                      <a:pt x="96" y="6"/>
                    </a:lnTo>
                    <a:lnTo>
                      <a:pt x="90" y="2"/>
                    </a:lnTo>
                    <a:lnTo>
                      <a:pt x="80" y="0"/>
                    </a:lnTo>
                    <a:lnTo>
                      <a:pt x="76" y="2"/>
                    </a:lnTo>
                    <a:lnTo>
                      <a:pt x="74" y="4"/>
                    </a:lnTo>
                    <a:lnTo>
                      <a:pt x="70" y="8"/>
                    </a:lnTo>
                    <a:lnTo>
                      <a:pt x="68" y="16"/>
                    </a:lnTo>
                    <a:lnTo>
                      <a:pt x="66" y="24"/>
                    </a:lnTo>
                    <a:lnTo>
                      <a:pt x="54" y="24"/>
                    </a:lnTo>
                    <a:lnTo>
                      <a:pt x="56" y="32"/>
                    </a:lnTo>
                    <a:lnTo>
                      <a:pt x="60" y="36"/>
                    </a:lnTo>
                    <a:lnTo>
                      <a:pt x="64" y="42"/>
                    </a:lnTo>
                    <a:lnTo>
                      <a:pt x="66" y="48"/>
                    </a:lnTo>
                    <a:lnTo>
                      <a:pt x="66" y="54"/>
                    </a:lnTo>
                    <a:lnTo>
                      <a:pt x="62" y="56"/>
                    </a:lnTo>
                    <a:lnTo>
                      <a:pt x="58" y="58"/>
                    </a:lnTo>
                    <a:lnTo>
                      <a:pt x="52" y="58"/>
                    </a:lnTo>
                    <a:lnTo>
                      <a:pt x="40" y="58"/>
                    </a:lnTo>
                    <a:lnTo>
                      <a:pt x="34" y="58"/>
                    </a:lnTo>
                    <a:lnTo>
                      <a:pt x="28" y="58"/>
                    </a:lnTo>
                    <a:lnTo>
                      <a:pt x="20" y="62"/>
                    </a:lnTo>
                    <a:lnTo>
                      <a:pt x="10" y="68"/>
                    </a:lnTo>
                    <a:lnTo>
                      <a:pt x="4" y="76"/>
                    </a:lnTo>
                    <a:lnTo>
                      <a:pt x="0" y="80"/>
                    </a:lnTo>
                    <a:lnTo>
                      <a:pt x="0" y="84"/>
                    </a:lnTo>
                    <a:lnTo>
                      <a:pt x="0" y="94"/>
                    </a:lnTo>
                    <a:lnTo>
                      <a:pt x="2" y="102"/>
                    </a:lnTo>
                    <a:lnTo>
                      <a:pt x="10" y="118"/>
                    </a:lnTo>
                    <a:lnTo>
                      <a:pt x="20" y="134"/>
                    </a:lnTo>
                    <a:lnTo>
                      <a:pt x="34" y="146"/>
                    </a:lnTo>
                    <a:lnTo>
                      <a:pt x="62" y="174"/>
                    </a:lnTo>
                    <a:lnTo>
                      <a:pt x="74" y="188"/>
                    </a:lnTo>
                    <a:lnTo>
                      <a:pt x="84" y="202"/>
                    </a:lnTo>
                    <a:lnTo>
                      <a:pt x="88" y="194"/>
                    </a:lnTo>
                    <a:lnTo>
                      <a:pt x="94" y="186"/>
                    </a:lnTo>
                    <a:lnTo>
                      <a:pt x="106" y="172"/>
                    </a:lnTo>
                    <a:lnTo>
                      <a:pt x="114" y="166"/>
                    </a:lnTo>
                    <a:lnTo>
                      <a:pt x="122" y="162"/>
                    </a:lnTo>
                    <a:lnTo>
                      <a:pt x="130" y="160"/>
                    </a:lnTo>
                    <a:lnTo>
                      <a:pt x="138" y="158"/>
                    </a:lnTo>
                    <a:lnTo>
                      <a:pt x="164" y="158"/>
                    </a:lnTo>
                    <a:lnTo>
                      <a:pt x="174" y="160"/>
                    </a:lnTo>
                    <a:lnTo>
                      <a:pt x="186" y="164"/>
                    </a:lnTo>
                    <a:lnTo>
                      <a:pt x="194" y="172"/>
                    </a:lnTo>
                    <a:lnTo>
                      <a:pt x="202" y="182"/>
                    </a:lnTo>
                    <a:lnTo>
                      <a:pt x="210" y="192"/>
                    </a:lnTo>
                    <a:lnTo>
                      <a:pt x="214" y="206"/>
                    </a:lnTo>
                    <a:lnTo>
                      <a:pt x="218" y="220"/>
                    </a:lnTo>
                    <a:lnTo>
                      <a:pt x="218" y="234"/>
                    </a:lnTo>
                    <a:lnTo>
                      <a:pt x="214" y="240"/>
                    </a:lnTo>
                    <a:lnTo>
                      <a:pt x="210" y="246"/>
                    </a:lnTo>
                    <a:lnTo>
                      <a:pt x="240" y="244"/>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40" name="Gambia">
                <a:extLst>
                  <a:ext uri="{FF2B5EF4-FFF2-40B4-BE49-F238E27FC236}">
                    <a16:creationId xmlns="" xmlns:a16="http://schemas.microsoft.com/office/drawing/2014/main" id="{E728D880-513B-4779-81DA-4A4BF73B3D17}"/>
                  </a:ext>
                </a:extLst>
              </p:cNvPr>
              <p:cNvSpPr>
                <a:spLocks/>
              </p:cNvSpPr>
              <p:nvPr/>
            </p:nvSpPr>
            <p:spPr bwMode="auto">
              <a:xfrm>
                <a:off x="1863725" y="2274888"/>
                <a:ext cx="241300" cy="139700"/>
              </a:xfrm>
              <a:custGeom>
                <a:avLst/>
                <a:gdLst/>
                <a:ahLst/>
                <a:cxnLst>
                  <a:cxn ang="0">
                    <a:pos x="152" y="4"/>
                  </a:cxn>
                  <a:cxn ang="0">
                    <a:pos x="148" y="6"/>
                  </a:cxn>
                  <a:cxn ang="0">
                    <a:pos x="146" y="8"/>
                  </a:cxn>
                  <a:cxn ang="0">
                    <a:pos x="142" y="12"/>
                  </a:cxn>
                  <a:cxn ang="0">
                    <a:pos x="140" y="20"/>
                  </a:cxn>
                  <a:cxn ang="0">
                    <a:pos x="138" y="28"/>
                  </a:cxn>
                  <a:cxn ang="0">
                    <a:pos x="126" y="28"/>
                  </a:cxn>
                  <a:cxn ang="0">
                    <a:pos x="128" y="36"/>
                  </a:cxn>
                  <a:cxn ang="0">
                    <a:pos x="132" y="40"/>
                  </a:cxn>
                  <a:cxn ang="0">
                    <a:pos x="136" y="46"/>
                  </a:cxn>
                  <a:cxn ang="0">
                    <a:pos x="138" y="52"/>
                  </a:cxn>
                  <a:cxn ang="0">
                    <a:pos x="138" y="58"/>
                  </a:cxn>
                  <a:cxn ang="0">
                    <a:pos x="134" y="60"/>
                  </a:cxn>
                  <a:cxn ang="0">
                    <a:pos x="130" y="62"/>
                  </a:cxn>
                  <a:cxn ang="0">
                    <a:pos x="124" y="62"/>
                  </a:cxn>
                  <a:cxn ang="0">
                    <a:pos x="112" y="62"/>
                  </a:cxn>
                  <a:cxn ang="0">
                    <a:pos x="106" y="62"/>
                  </a:cxn>
                  <a:cxn ang="0">
                    <a:pos x="100" y="62"/>
                  </a:cxn>
                  <a:cxn ang="0">
                    <a:pos x="92" y="66"/>
                  </a:cxn>
                  <a:cxn ang="0">
                    <a:pos x="82" y="72"/>
                  </a:cxn>
                  <a:cxn ang="0">
                    <a:pos x="76" y="80"/>
                  </a:cxn>
                  <a:cxn ang="0">
                    <a:pos x="72" y="84"/>
                  </a:cxn>
                  <a:cxn ang="0">
                    <a:pos x="72" y="88"/>
                  </a:cxn>
                  <a:cxn ang="0">
                    <a:pos x="64" y="88"/>
                  </a:cxn>
                  <a:cxn ang="0">
                    <a:pos x="56" y="84"/>
                  </a:cxn>
                  <a:cxn ang="0">
                    <a:pos x="50" y="78"/>
                  </a:cxn>
                  <a:cxn ang="0">
                    <a:pos x="48" y="70"/>
                  </a:cxn>
                  <a:cxn ang="0">
                    <a:pos x="46" y="58"/>
                  </a:cxn>
                  <a:cxn ang="0">
                    <a:pos x="46" y="50"/>
                  </a:cxn>
                  <a:cxn ang="0">
                    <a:pos x="48" y="42"/>
                  </a:cxn>
                  <a:cxn ang="0">
                    <a:pos x="38" y="42"/>
                  </a:cxn>
                  <a:cxn ang="0">
                    <a:pos x="26" y="42"/>
                  </a:cxn>
                  <a:cxn ang="0">
                    <a:pos x="20" y="42"/>
                  </a:cxn>
                  <a:cxn ang="0">
                    <a:pos x="16" y="40"/>
                  </a:cxn>
                  <a:cxn ang="0">
                    <a:pos x="8" y="32"/>
                  </a:cxn>
                  <a:cxn ang="0">
                    <a:pos x="4" y="24"/>
                  </a:cxn>
                  <a:cxn ang="0">
                    <a:pos x="0" y="16"/>
                  </a:cxn>
                  <a:cxn ang="0">
                    <a:pos x="38" y="6"/>
                  </a:cxn>
                  <a:cxn ang="0">
                    <a:pos x="58" y="2"/>
                  </a:cxn>
                  <a:cxn ang="0">
                    <a:pos x="78" y="0"/>
                  </a:cxn>
                  <a:cxn ang="0">
                    <a:pos x="148" y="6"/>
                  </a:cxn>
                  <a:cxn ang="0">
                    <a:pos x="152" y="4"/>
                  </a:cxn>
                </a:cxnLst>
                <a:rect l="0" t="0" r="r" b="b"/>
                <a:pathLst>
                  <a:path w="152" h="88">
                    <a:moveTo>
                      <a:pt x="152" y="4"/>
                    </a:moveTo>
                    <a:lnTo>
                      <a:pt x="148" y="6"/>
                    </a:lnTo>
                    <a:lnTo>
                      <a:pt x="146" y="8"/>
                    </a:lnTo>
                    <a:lnTo>
                      <a:pt x="142" y="12"/>
                    </a:lnTo>
                    <a:lnTo>
                      <a:pt x="140" y="20"/>
                    </a:lnTo>
                    <a:lnTo>
                      <a:pt x="138" y="28"/>
                    </a:lnTo>
                    <a:lnTo>
                      <a:pt x="126" y="28"/>
                    </a:lnTo>
                    <a:lnTo>
                      <a:pt x="128" y="36"/>
                    </a:lnTo>
                    <a:lnTo>
                      <a:pt x="132" y="40"/>
                    </a:lnTo>
                    <a:lnTo>
                      <a:pt x="136" y="46"/>
                    </a:lnTo>
                    <a:lnTo>
                      <a:pt x="138" y="52"/>
                    </a:lnTo>
                    <a:lnTo>
                      <a:pt x="138" y="58"/>
                    </a:lnTo>
                    <a:lnTo>
                      <a:pt x="134" y="60"/>
                    </a:lnTo>
                    <a:lnTo>
                      <a:pt x="130" y="62"/>
                    </a:lnTo>
                    <a:lnTo>
                      <a:pt x="124" y="62"/>
                    </a:lnTo>
                    <a:lnTo>
                      <a:pt x="112" y="62"/>
                    </a:lnTo>
                    <a:lnTo>
                      <a:pt x="106" y="62"/>
                    </a:lnTo>
                    <a:lnTo>
                      <a:pt x="100" y="62"/>
                    </a:lnTo>
                    <a:lnTo>
                      <a:pt x="92" y="66"/>
                    </a:lnTo>
                    <a:lnTo>
                      <a:pt x="82" y="72"/>
                    </a:lnTo>
                    <a:lnTo>
                      <a:pt x="76" y="80"/>
                    </a:lnTo>
                    <a:lnTo>
                      <a:pt x="72" y="84"/>
                    </a:lnTo>
                    <a:lnTo>
                      <a:pt x="72" y="88"/>
                    </a:lnTo>
                    <a:lnTo>
                      <a:pt x="64" y="88"/>
                    </a:lnTo>
                    <a:lnTo>
                      <a:pt x="56" y="84"/>
                    </a:lnTo>
                    <a:lnTo>
                      <a:pt x="50" y="78"/>
                    </a:lnTo>
                    <a:lnTo>
                      <a:pt x="48" y="70"/>
                    </a:lnTo>
                    <a:lnTo>
                      <a:pt x="46" y="58"/>
                    </a:lnTo>
                    <a:lnTo>
                      <a:pt x="46" y="50"/>
                    </a:lnTo>
                    <a:lnTo>
                      <a:pt x="48" y="42"/>
                    </a:lnTo>
                    <a:lnTo>
                      <a:pt x="38" y="42"/>
                    </a:lnTo>
                    <a:lnTo>
                      <a:pt x="26" y="42"/>
                    </a:lnTo>
                    <a:lnTo>
                      <a:pt x="20" y="42"/>
                    </a:lnTo>
                    <a:lnTo>
                      <a:pt x="16" y="40"/>
                    </a:lnTo>
                    <a:lnTo>
                      <a:pt x="8" y="32"/>
                    </a:lnTo>
                    <a:lnTo>
                      <a:pt x="4" y="24"/>
                    </a:lnTo>
                    <a:lnTo>
                      <a:pt x="0" y="16"/>
                    </a:lnTo>
                    <a:lnTo>
                      <a:pt x="38" y="6"/>
                    </a:lnTo>
                    <a:lnTo>
                      <a:pt x="58" y="2"/>
                    </a:lnTo>
                    <a:lnTo>
                      <a:pt x="78" y="0"/>
                    </a:lnTo>
                    <a:lnTo>
                      <a:pt x="148" y="6"/>
                    </a:lnTo>
                    <a:lnTo>
                      <a:pt x="152" y="4"/>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41" name="Senegal">
                <a:extLst>
                  <a:ext uri="{FF2B5EF4-FFF2-40B4-BE49-F238E27FC236}">
                    <a16:creationId xmlns="" xmlns:a16="http://schemas.microsoft.com/office/drawing/2014/main" id="{A52F0795-753B-4FC6-B336-0E5136078C53}"/>
                  </a:ext>
                </a:extLst>
              </p:cNvPr>
              <p:cNvSpPr>
                <a:spLocks/>
              </p:cNvSpPr>
              <p:nvPr/>
            </p:nvSpPr>
            <p:spPr bwMode="auto">
              <a:xfrm>
                <a:off x="1819275" y="1922463"/>
                <a:ext cx="457200" cy="400050"/>
              </a:xfrm>
              <a:custGeom>
                <a:avLst/>
                <a:gdLst/>
                <a:ahLst/>
                <a:cxnLst>
                  <a:cxn ang="0">
                    <a:pos x="260" y="252"/>
                  </a:cxn>
                  <a:cxn ang="0">
                    <a:pos x="222" y="250"/>
                  </a:cxn>
                  <a:cxn ang="0">
                    <a:pos x="206" y="242"/>
                  </a:cxn>
                  <a:cxn ang="0">
                    <a:pos x="196" y="232"/>
                  </a:cxn>
                  <a:cxn ang="0">
                    <a:pos x="180" y="226"/>
                  </a:cxn>
                  <a:cxn ang="0">
                    <a:pos x="86" y="224"/>
                  </a:cxn>
                  <a:cxn ang="0">
                    <a:pos x="28" y="238"/>
                  </a:cxn>
                  <a:cxn ang="0">
                    <a:pos x="20" y="228"/>
                  </a:cxn>
                  <a:cxn ang="0">
                    <a:pos x="20" y="206"/>
                  </a:cxn>
                  <a:cxn ang="0">
                    <a:pos x="18" y="190"/>
                  </a:cxn>
                  <a:cxn ang="0">
                    <a:pos x="44" y="196"/>
                  </a:cxn>
                  <a:cxn ang="0">
                    <a:pos x="58" y="196"/>
                  </a:cxn>
                  <a:cxn ang="0">
                    <a:pos x="76" y="188"/>
                  </a:cxn>
                  <a:cxn ang="0">
                    <a:pos x="96" y="180"/>
                  </a:cxn>
                  <a:cxn ang="0">
                    <a:pos x="108" y="180"/>
                  </a:cxn>
                  <a:cxn ang="0">
                    <a:pos x="122" y="188"/>
                  </a:cxn>
                  <a:cxn ang="0">
                    <a:pos x="138" y="196"/>
                  </a:cxn>
                  <a:cxn ang="0">
                    <a:pos x="158" y="196"/>
                  </a:cxn>
                  <a:cxn ang="0">
                    <a:pos x="168" y="196"/>
                  </a:cxn>
                  <a:cxn ang="0">
                    <a:pos x="162" y="178"/>
                  </a:cxn>
                  <a:cxn ang="0">
                    <a:pos x="156" y="176"/>
                  </a:cxn>
                  <a:cxn ang="0">
                    <a:pos x="134" y="174"/>
                  </a:cxn>
                  <a:cxn ang="0">
                    <a:pos x="114" y="162"/>
                  </a:cxn>
                  <a:cxn ang="0">
                    <a:pos x="102" y="158"/>
                  </a:cxn>
                  <a:cxn ang="0">
                    <a:pos x="72" y="166"/>
                  </a:cxn>
                  <a:cxn ang="0">
                    <a:pos x="42" y="172"/>
                  </a:cxn>
                  <a:cxn ang="0">
                    <a:pos x="26" y="164"/>
                  </a:cxn>
                  <a:cxn ang="0">
                    <a:pos x="22" y="146"/>
                  </a:cxn>
                  <a:cxn ang="0">
                    <a:pos x="4" y="108"/>
                  </a:cxn>
                  <a:cxn ang="0">
                    <a:pos x="0" y="96"/>
                  </a:cxn>
                  <a:cxn ang="0">
                    <a:pos x="10" y="86"/>
                  </a:cxn>
                  <a:cxn ang="0">
                    <a:pos x="22" y="76"/>
                  </a:cxn>
                  <a:cxn ang="0">
                    <a:pos x="40" y="54"/>
                  </a:cxn>
                  <a:cxn ang="0">
                    <a:pos x="48" y="34"/>
                  </a:cxn>
                  <a:cxn ang="0">
                    <a:pos x="56" y="14"/>
                  </a:cxn>
                  <a:cxn ang="0">
                    <a:pos x="66" y="8"/>
                  </a:cxn>
                  <a:cxn ang="0">
                    <a:pos x="88" y="6"/>
                  </a:cxn>
                  <a:cxn ang="0">
                    <a:pos x="106" y="4"/>
                  </a:cxn>
                  <a:cxn ang="0">
                    <a:pos x="128" y="0"/>
                  </a:cxn>
                  <a:cxn ang="0">
                    <a:pos x="146" y="4"/>
                  </a:cxn>
                  <a:cxn ang="0">
                    <a:pos x="158" y="10"/>
                  </a:cxn>
                  <a:cxn ang="0">
                    <a:pos x="174" y="30"/>
                  </a:cxn>
                  <a:cxn ang="0">
                    <a:pos x="188" y="38"/>
                  </a:cxn>
                  <a:cxn ang="0">
                    <a:pos x="202" y="42"/>
                  </a:cxn>
                  <a:cxn ang="0">
                    <a:pos x="206" y="52"/>
                  </a:cxn>
                  <a:cxn ang="0">
                    <a:pos x="208" y="64"/>
                  </a:cxn>
                  <a:cxn ang="0">
                    <a:pos x="232" y="98"/>
                  </a:cxn>
                  <a:cxn ang="0">
                    <a:pos x="248" y="128"/>
                  </a:cxn>
                  <a:cxn ang="0">
                    <a:pos x="254" y="146"/>
                  </a:cxn>
                  <a:cxn ang="0">
                    <a:pos x="260" y="154"/>
                  </a:cxn>
                  <a:cxn ang="0">
                    <a:pos x="262" y="164"/>
                  </a:cxn>
                  <a:cxn ang="0">
                    <a:pos x="256" y="180"/>
                  </a:cxn>
                  <a:cxn ang="0">
                    <a:pos x="260" y="192"/>
                  </a:cxn>
                  <a:cxn ang="0">
                    <a:pos x="282" y="214"/>
                  </a:cxn>
                  <a:cxn ang="0">
                    <a:pos x="288" y="228"/>
                  </a:cxn>
                  <a:cxn ang="0">
                    <a:pos x="284" y="240"/>
                  </a:cxn>
                  <a:cxn ang="0">
                    <a:pos x="282" y="250"/>
                  </a:cxn>
                  <a:cxn ang="0">
                    <a:pos x="280" y="252"/>
                  </a:cxn>
                </a:cxnLst>
                <a:rect l="0" t="0" r="r" b="b"/>
                <a:pathLst>
                  <a:path w="288" h="252">
                    <a:moveTo>
                      <a:pt x="280" y="252"/>
                    </a:moveTo>
                    <a:lnTo>
                      <a:pt x="260" y="252"/>
                    </a:lnTo>
                    <a:lnTo>
                      <a:pt x="242" y="252"/>
                    </a:lnTo>
                    <a:lnTo>
                      <a:pt x="222" y="250"/>
                    </a:lnTo>
                    <a:lnTo>
                      <a:pt x="214" y="246"/>
                    </a:lnTo>
                    <a:lnTo>
                      <a:pt x="206" y="242"/>
                    </a:lnTo>
                    <a:lnTo>
                      <a:pt x="202" y="238"/>
                    </a:lnTo>
                    <a:lnTo>
                      <a:pt x="196" y="232"/>
                    </a:lnTo>
                    <a:lnTo>
                      <a:pt x="190" y="228"/>
                    </a:lnTo>
                    <a:lnTo>
                      <a:pt x="180" y="226"/>
                    </a:lnTo>
                    <a:lnTo>
                      <a:pt x="106" y="222"/>
                    </a:lnTo>
                    <a:lnTo>
                      <a:pt x="86" y="224"/>
                    </a:lnTo>
                    <a:lnTo>
                      <a:pt x="66" y="228"/>
                    </a:lnTo>
                    <a:lnTo>
                      <a:pt x="28" y="238"/>
                    </a:lnTo>
                    <a:lnTo>
                      <a:pt x="22" y="232"/>
                    </a:lnTo>
                    <a:lnTo>
                      <a:pt x="20" y="228"/>
                    </a:lnTo>
                    <a:lnTo>
                      <a:pt x="18" y="222"/>
                    </a:lnTo>
                    <a:lnTo>
                      <a:pt x="20" y="206"/>
                    </a:lnTo>
                    <a:lnTo>
                      <a:pt x="20" y="200"/>
                    </a:lnTo>
                    <a:lnTo>
                      <a:pt x="18" y="190"/>
                    </a:lnTo>
                    <a:lnTo>
                      <a:pt x="36" y="190"/>
                    </a:lnTo>
                    <a:lnTo>
                      <a:pt x="44" y="196"/>
                    </a:lnTo>
                    <a:lnTo>
                      <a:pt x="52" y="196"/>
                    </a:lnTo>
                    <a:lnTo>
                      <a:pt x="58" y="196"/>
                    </a:lnTo>
                    <a:lnTo>
                      <a:pt x="64" y="194"/>
                    </a:lnTo>
                    <a:lnTo>
                      <a:pt x="76" y="188"/>
                    </a:lnTo>
                    <a:lnTo>
                      <a:pt x="88" y="182"/>
                    </a:lnTo>
                    <a:lnTo>
                      <a:pt x="96" y="180"/>
                    </a:lnTo>
                    <a:lnTo>
                      <a:pt x="102" y="178"/>
                    </a:lnTo>
                    <a:lnTo>
                      <a:pt x="108" y="180"/>
                    </a:lnTo>
                    <a:lnTo>
                      <a:pt x="112" y="182"/>
                    </a:lnTo>
                    <a:lnTo>
                      <a:pt x="122" y="188"/>
                    </a:lnTo>
                    <a:lnTo>
                      <a:pt x="132" y="194"/>
                    </a:lnTo>
                    <a:lnTo>
                      <a:pt x="138" y="196"/>
                    </a:lnTo>
                    <a:lnTo>
                      <a:pt x="144" y="196"/>
                    </a:lnTo>
                    <a:lnTo>
                      <a:pt x="158" y="196"/>
                    </a:lnTo>
                    <a:lnTo>
                      <a:pt x="164" y="196"/>
                    </a:lnTo>
                    <a:lnTo>
                      <a:pt x="168" y="196"/>
                    </a:lnTo>
                    <a:lnTo>
                      <a:pt x="168" y="182"/>
                    </a:lnTo>
                    <a:lnTo>
                      <a:pt x="162" y="178"/>
                    </a:lnTo>
                    <a:lnTo>
                      <a:pt x="160" y="178"/>
                    </a:lnTo>
                    <a:lnTo>
                      <a:pt x="156" y="176"/>
                    </a:lnTo>
                    <a:lnTo>
                      <a:pt x="140" y="176"/>
                    </a:lnTo>
                    <a:lnTo>
                      <a:pt x="134" y="174"/>
                    </a:lnTo>
                    <a:lnTo>
                      <a:pt x="124" y="168"/>
                    </a:lnTo>
                    <a:lnTo>
                      <a:pt x="114" y="162"/>
                    </a:lnTo>
                    <a:lnTo>
                      <a:pt x="108" y="160"/>
                    </a:lnTo>
                    <a:lnTo>
                      <a:pt x="102" y="158"/>
                    </a:lnTo>
                    <a:lnTo>
                      <a:pt x="88" y="160"/>
                    </a:lnTo>
                    <a:lnTo>
                      <a:pt x="72" y="166"/>
                    </a:lnTo>
                    <a:lnTo>
                      <a:pt x="58" y="170"/>
                    </a:lnTo>
                    <a:lnTo>
                      <a:pt x="42" y="172"/>
                    </a:lnTo>
                    <a:lnTo>
                      <a:pt x="24" y="172"/>
                    </a:lnTo>
                    <a:lnTo>
                      <a:pt x="26" y="164"/>
                    </a:lnTo>
                    <a:lnTo>
                      <a:pt x="26" y="156"/>
                    </a:lnTo>
                    <a:lnTo>
                      <a:pt x="22" y="146"/>
                    </a:lnTo>
                    <a:lnTo>
                      <a:pt x="14" y="126"/>
                    </a:lnTo>
                    <a:lnTo>
                      <a:pt x="4" y="108"/>
                    </a:lnTo>
                    <a:lnTo>
                      <a:pt x="2" y="102"/>
                    </a:lnTo>
                    <a:lnTo>
                      <a:pt x="0" y="96"/>
                    </a:lnTo>
                    <a:lnTo>
                      <a:pt x="2" y="92"/>
                    </a:lnTo>
                    <a:lnTo>
                      <a:pt x="10" y="86"/>
                    </a:lnTo>
                    <a:lnTo>
                      <a:pt x="18" y="80"/>
                    </a:lnTo>
                    <a:lnTo>
                      <a:pt x="22" y="76"/>
                    </a:lnTo>
                    <a:lnTo>
                      <a:pt x="34" y="62"/>
                    </a:lnTo>
                    <a:lnTo>
                      <a:pt x="40" y="54"/>
                    </a:lnTo>
                    <a:lnTo>
                      <a:pt x="44" y="48"/>
                    </a:lnTo>
                    <a:lnTo>
                      <a:pt x="48" y="34"/>
                    </a:lnTo>
                    <a:lnTo>
                      <a:pt x="52" y="20"/>
                    </a:lnTo>
                    <a:lnTo>
                      <a:pt x="56" y="14"/>
                    </a:lnTo>
                    <a:lnTo>
                      <a:pt x="60" y="10"/>
                    </a:lnTo>
                    <a:lnTo>
                      <a:pt x="66" y="8"/>
                    </a:lnTo>
                    <a:lnTo>
                      <a:pt x="72" y="6"/>
                    </a:lnTo>
                    <a:lnTo>
                      <a:pt x="88" y="6"/>
                    </a:lnTo>
                    <a:lnTo>
                      <a:pt x="96" y="6"/>
                    </a:lnTo>
                    <a:lnTo>
                      <a:pt x="106" y="4"/>
                    </a:lnTo>
                    <a:lnTo>
                      <a:pt x="118" y="2"/>
                    </a:lnTo>
                    <a:lnTo>
                      <a:pt x="128" y="0"/>
                    </a:lnTo>
                    <a:lnTo>
                      <a:pt x="138" y="2"/>
                    </a:lnTo>
                    <a:lnTo>
                      <a:pt x="146" y="4"/>
                    </a:lnTo>
                    <a:lnTo>
                      <a:pt x="152" y="6"/>
                    </a:lnTo>
                    <a:lnTo>
                      <a:pt x="158" y="10"/>
                    </a:lnTo>
                    <a:lnTo>
                      <a:pt x="166" y="20"/>
                    </a:lnTo>
                    <a:lnTo>
                      <a:pt x="174" y="30"/>
                    </a:lnTo>
                    <a:lnTo>
                      <a:pt x="180" y="36"/>
                    </a:lnTo>
                    <a:lnTo>
                      <a:pt x="188" y="38"/>
                    </a:lnTo>
                    <a:lnTo>
                      <a:pt x="194" y="40"/>
                    </a:lnTo>
                    <a:lnTo>
                      <a:pt x="202" y="42"/>
                    </a:lnTo>
                    <a:lnTo>
                      <a:pt x="206" y="48"/>
                    </a:lnTo>
                    <a:lnTo>
                      <a:pt x="206" y="52"/>
                    </a:lnTo>
                    <a:lnTo>
                      <a:pt x="206" y="58"/>
                    </a:lnTo>
                    <a:lnTo>
                      <a:pt x="208" y="64"/>
                    </a:lnTo>
                    <a:lnTo>
                      <a:pt x="220" y="82"/>
                    </a:lnTo>
                    <a:lnTo>
                      <a:pt x="232" y="98"/>
                    </a:lnTo>
                    <a:lnTo>
                      <a:pt x="242" y="116"/>
                    </a:lnTo>
                    <a:lnTo>
                      <a:pt x="248" y="128"/>
                    </a:lnTo>
                    <a:lnTo>
                      <a:pt x="252" y="140"/>
                    </a:lnTo>
                    <a:lnTo>
                      <a:pt x="254" y="146"/>
                    </a:lnTo>
                    <a:lnTo>
                      <a:pt x="258" y="150"/>
                    </a:lnTo>
                    <a:lnTo>
                      <a:pt x="260" y="154"/>
                    </a:lnTo>
                    <a:lnTo>
                      <a:pt x="262" y="158"/>
                    </a:lnTo>
                    <a:lnTo>
                      <a:pt x="262" y="164"/>
                    </a:lnTo>
                    <a:lnTo>
                      <a:pt x="260" y="170"/>
                    </a:lnTo>
                    <a:lnTo>
                      <a:pt x="256" y="180"/>
                    </a:lnTo>
                    <a:lnTo>
                      <a:pt x="258" y="186"/>
                    </a:lnTo>
                    <a:lnTo>
                      <a:pt x="260" y="192"/>
                    </a:lnTo>
                    <a:lnTo>
                      <a:pt x="272" y="202"/>
                    </a:lnTo>
                    <a:lnTo>
                      <a:pt x="282" y="214"/>
                    </a:lnTo>
                    <a:lnTo>
                      <a:pt x="286" y="220"/>
                    </a:lnTo>
                    <a:lnTo>
                      <a:pt x="288" y="228"/>
                    </a:lnTo>
                    <a:lnTo>
                      <a:pt x="286" y="234"/>
                    </a:lnTo>
                    <a:lnTo>
                      <a:pt x="284" y="240"/>
                    </a:lnTo>
                    <a:lnTo>
                      <a:pt x="282" y="246"/>
                    </a:lnTo>
                    <a:lnTo>
                      <a:pt x="282" y="250"/>
                    </a:lnTo>
                    <a:lnTo>
                      <a:pt x="284" y="252"/>
                    </a:lnTo>
                    <a:lnTo>
                      <a:pt x="280" y="252"/>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42" name="The Gambia">
                <a:extLst>
                  <a:ext uri="{FF2B5EF4-FFF2-40B4-BE49-F238E27FC236}">
                    <a16:creationId xmlns="" xmlns:a16="http://schemas.microsoft.com/office/drawing/2014/main" id="{53AB15D7-1608-46CE-A4B3-14AD4CAAAC7D}"/>
                  </a:ext>
                </a:extLst>
              </p:cNvPr>
              <p:cNvSpPr>
                <a:spLocks/>
              </p:cNvSpPr>
              <p:nvPr/>
            </p:nvSpPr>
            <p:spPr bwMode="auto">
              <a:xfrm>
                <a:off x="1847850" y="2173288"/>
                <a:ext cx="238125" cy="60325"/>
              </a:xfrm>
              <a:custGeom>
                <a:avLst/>
                <a:gdLst/>
                <a:ahLst/>
                <a:cxnLst>
                  <a:cxn ang="0">
                    <a:pos x="6" y="12"/>
                  </a:cxn>
                  <a:cxn ang="0">
                    <a:pos x="2" y="22"/>
                  </a:cxn>
                  <a:cxn ang="0">
                    <a:pos x="0" y="32"/>
                  </a:cxn>
                  <a:cxn ang="0">
                    <a:pos x="18" y="32"/>
                  </a:cxn>
                  <a:cxn ang="0">
                    <a:pos x="26" y="38"/>
                  </a:cxn>
                  <a:cxn ang="0">
                    <a:pos x="34" y="38"/>
                  </a:cxn>
                  <a:cxn ang="0">
                    <a:pos x="40" y="38"/>
                  </a:cxn>
                  <a:cxn ang="0">
                    <a:pos x="46" y="36"/>
                  </a:cxn>
                  <a:cxn ang="0">
                    <a:pos x="58" y="30"/>
                  </a:cxn>
                  <a:cxn ang="0">
                    <a:pos x="70" y="24"/>
                  </a:cxn>
                  <a:cxn ang="0">
                    <a:pos x="78" y="22"/>
                  </a:cxn>
                  <a:cxn ang="0">
                    <a:pos x="84" y="20"/>
                  </a:cxn>
                  <a:cxn ang="0">
                    <a:pos x="90" y="22"/>
                  </a:cxn>
                  <a:cxn ang="0">
                    <a:pos x="94" y="24"/>
                  </a:cxn>
                  <a:cxn ang="0">
                    <a:pos x="104" y="30"/>
                  </a:cxn>
                  <a:cxn ang="0">
                    <a:pos x="114" y="36"/>
                  </a:cxn>
                  <a:cxn ang="0">
                    <a:pos x="120" y="38"/>
                  </a:cxn>
                  <a:cxn ang="0">
                    <a:pos x="126" y="38"/>
                  </a:cxn>
                  <a:cxn ang="0">
                    <a:pos x="140" y="38"/>
                  </a:cxn>
                  <a:cxn ang="0">
                    <a:pos x="146" y="38"/>
                  </a:cxn>
                  <a:cxn ang="0">
                    <a:pos x="150" y="38"/>
                  </a:cxn>
                  <a:cxn ang="0">
                    <a:pos x="150" y="24"/>
                  </a:cxn>
                  <a:cxn ang="0">
                    <a:pos x="144" y="20"/>
                  </a:cxn>
                  <a:cxn ang="0">
                    <a:pos x="142" y="20"/>
                  </a:cxn>
                  <a:cxn ang="0">
                    <a:pos x="138" y="18"/>
                  </a:cxn>
                  <a:cxn ang="0">
                    <a:pos x="122" y="18"/>
                  </a:cxn>
                  <a:cxn ang="0">
                    <a:pos x="116" y="16"/>
                  </a:cxn>
                  <a:cxn ang="0">
                    <a:pos x="106" y="10"/>
                  </a:cxn>
                  <a:cxn ang="0">
                    <a:pos x="96" y="4"/>
                  </a:cxn>
                  <a:cxn ang="0">
                    <a:pos x="90" y="2"/>
                  </a:cxn>
                  <a:cxn ang="0">
                    <a:pos x="84" y="0"/>
                  </a:cxn>
                  <a:cxn ang="0">
                    <a:pos x="70" y="2"/>
                  </a:cxn>
                  <a:cxn ang="0">
                    <a:pos x="54" y="8"/>
                  </a:cxn>
                  <a:cxn ang="0">
                    <a:pos x="40" y="12"/>
                  </a:cxn>
                  <a:cxn ang="0">
                    <a:pos x="24" y="14"/>
                  </a:cxn>
                  <a:cxn ang="0">
                    <a:pos x="6" y="14"/>
                  </a:cxn>
                  <a:cxn ang="0">
                    <a:pos x="6" y="12"/>
                  </a:cxn>
                </a:cxnLst>
                <a:rect l="0" t="0" r="r" b="b"/>
                <a:pathLst>
                  <a:path w="150" h="38">
                    <a:moveTo>
                      <a:pt x="6" y="12"/>
                    </a:moveTo>
                    <a:lnTo>
                      <a:pt x="2" y="22"/>
                    </a:lnTo>
                    <a:lnTo>
                      <a:pt x="0" y="32"/>
                    </a:lnTo>
                    <a:lnTo>
                      <a:pt x="18" y="32"/>
                    </a:lnTo>
                    <a:lnTo>
                      <a:pt x="26" y="38"/>
                    </a:lnTo>
                    <a:lnTo>
                      <a:pt x="34" y="38"/>
                    </a:lnTo>
                    <a:lnTo>
                      <a:pt x="40" y="38"/>
                    </a:lnTo>
                    <a:lnTo>
                      <a:pt x="46" y="36"/>
                    </a:lnTo>
                    <a:lnTo>
                      <a:pt x="58" y="30"/>
                    </a:lnTo>
                    <a:lnTo>
                      <a:pt x="70" y="24"/>
                    </a:lnTo>
                    <a:lnTo>
                      <a:pt x="78" y="22"/>
                    </a:lnTo>
                    <a:lnTo>
                      <a:pt x="84" y="20"/>
                    </a:lnTo>
                    <a:lnTo>
                      <a:pt x="90" y="22"/>
                    </a:lnTo>
                    <a:lnTo>
                      <a:pt x="94" y="24"/>
                    </a:lnTo>
                    <a:lnTo>
                      <a:pt x="104" y="30"/>
                    </a:lnTo>
                    <a:lnTo>
                      <a:pt x="114" y="36"/>
                    </a:lnTo>
                    <a:lnTo>
                      <a:pt x="120" y="38"/>
                    </a:lnTo>
                    <a:lnTo>
                      <a:pt x="126" y="38"/>
                    </a:lnTo>
                    <a:lnTo>
                      <a:pt x="140" y="38"/>
                    </a:lnTo>
                    <a:lnTo>
                      <a:pt x="146" y="38"/>
                    </a:lnTo>
                    <a:lnTo>
                      <a:pt x="150" y="38"/>
                    </a:lnTo>
                    <a:lnTo>
                      <a:pt x="150" y="24"/>
                    </a:lnTo>
                    <a:lnTo>
                      <a:pt x="144" y="20"/>
                    </a:lnTo>
                    <a:lnTo>
                      <a:pt x="142" y="20"/>
                    </a:lnTo>
                    <a:lnTo>
                      <a:pt x="138" y="18"/>
                    </a:lnTo>
                    <a:lnTo>
                      <a:pt x="122" y="18"/>
                    </a:lnTo>
                    <a:lnTo>
                      <a:pt x="116" y="16"/>
                    </a:lnTo>
                    <a:lnTo>
                      <a:pt x="106" y="10"/>
                    </a:lnTo>
                    <a:lnTo>
                      <a:pt x="96" y="4"/>
                    </a:lnTo>
                    <a:lnTo>
                      <a:pt x="90" y="2"/>
                    </a:lnTo>
                    <a:lnTo>
                      <a:pt x="84" y="0"/>
                    </a:lnTo>
                    <a:lnTo>
                      <a:pt x="70" y="2"/>
                    </a:lnTo>
                    <a:lnTo>
                      <a:pt x="54" y="8"/>
                    </a:lnTo>
                    <a:lnTo>
                      <a:pt x="40" y="12"/>
                    </a:lnTo>
                    <a:lnTo>
                      <a:pt x="24" y="14"/>
                    </a:lnTo>
                    <a:lnTo>
                      <a:pt x="6" y="14"/>
                    </a:lnTo>
                    <a:lnTo>
                      <a:pt x="6" y="12"/>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43" name="Mauritania">
                <a:extLst>
                  <a:ext uri="{FF2B5EF4-FFF2-40B4-BE49-F238E27FC236}">
                    <a16:creationId xmlns="" xmlns:a16="http://schemas.microsoft.com/office/drawing/2014/main" id="{488D7808-4562-4182-8EDF-48626327FF4E}"/>
                  </a:ext>
                </a:extLst>
              </p:cNvPr>
              <p:cNvSpPr>
                <a:spLocks/>
              </p:cNvSpPr>
              <p:nvPr/>
            </p:nvSpPr>
            <p:spPr bwMode="auto">
              <a:xfrm>
                <a:off x="1905000" y="1036638"/>
                <a:ext cx="1016000" cy="1076325"/>
              </a:xfrm>
              <a:custGeom>
                <a:avLst/>
                <a:gdLst/>
                <a:ahLst/>
                <a:cxnLst>
                  <a:cxn ang="0">
                    <a:pos x="208" y="676"/>
                  </a:cxn>
                  <a:cxn ang="0">
                    <a:pos x="220" y="668"/>
                  </a:cxn>
                  <a:cxn ang="0">
                    <a:pos x="224" y="654"/>
                  </a:cxn>
                  <a:cxn ang="0">
                    <a:pos x="230" y="638"/>
                  </a:cxn>
                  <a:cxn ang="0">
                    <a:pos x="238" y="632"/>
                  </a:cxn>
                  <a:cxn ang="0">
                    <a:pos x="248" y="632"/>
                  </a:cxn>
                  <a:cxn ang="0">
                    <a:pos x="260" y="642"/>
                  </a:cxn>
                  <a:cxn ang="0">
                    <a:pos x="272" y="656"/>
                  </a:cxn>
                  <a:cxn ang="0">
                    <a:pos x="284" y="646"/>
                  </a:cxn>
                  <a:cxn ang="0">
                    <a:pos x="298" y="646"/>
                  </a:cxn>
                  <a:cxn ang="0">
                    <a:pos x="312" y="650"/>
                  </a:cxn>
                  <a:cxn ang="0">
                    <a:pos x="332" y="650"/>
                  </a:cxn>
                  <a:cxn ang="0">
                    <a:pos x="344" y="648"/>
                  </a:cxn>
                  <a:cxn ang="0">
                    <a:pos x="348" y="642"/>
                  </a:cxn>
                  <a:cxn ang="0">
                    <a:pos x="358" y="644"/>
                  </a:cxn>
                  <a:cxn ang="0">
                    <a:pos x="560" y="610"/>
                  </a:cxn>
                  <a:cxn ang="0">
                    <a:pos x="552" y="136"/>
                  </a:cxn>
                  <a:cxn ang="0">
                    <a:pos x="476" y="0"/>
                  </a:cxn>
                  <a:cxn ang="0">
                    <a:pos x="304" y="64"/>
                  </a:cxn>
                  <a:cxn ang="0">
                    <a:pos x="262" y="204"/>
                  </a:cxn>
                  <a:cxn ang="0">
                    <a:pos x="222" y="226"/>
                  </a:cxn>
                  <a:cxn ang="0">
                    <a:pos x="18" y="296"/>
                  </a:cxn>
                  <a:cxn ang="0">
                    <a:pos x="8" y="308"/>
                  </a:cxn>
                  <a:cxn ang="0">
                    <a:pos x="12" y="308"/>
                  </a:cxn>
                  <a:cxn ang="0">
                    <a:pos x="22" y="304"/>
                  </a:cxn>
                  <a:cxn ang="0">
                    <a:pos x="42" y="338"/>
                  </a:cxn>
                  <a:cxn ang="0">
                    <a:pos x="44" y="354"/>
                  </a:cxn>
                  <a:cxn ang="0">
                    <a:pos x="36" y="374"/>
                  </a:cxn>
                  <a:cxn ang="0">
                    <a:pos x="26" y="392"/>
                  </a:cxn>
                  <a:cxn ang="0">
                    <a:pos x="26" y="408"/>
                  </a:cxn>
                  <a:cxn ang="0">
                    <a:pos x="32" y="422"/>
                  </a:cxn>
                  <a:cxn ang="0">
                    <a:pos x="34" y="492"/>
                  </a:cxn>
                  <a:cxn ang="0">
                    <a:pos x="14" y="526"/>
                  </a:cxn>
                  <a:cxn ang="0">
                    <a:pos x="2" y="562"/>
                  </a:cxn>
                  <a:cxn ang="0">
                    <a:pos x="4" y="570"/>
                  </a:cxn>
                  <a:cxn ang="0">
                    <a:pos x="12" y="566"/>
                  </a:cxn>
                  <a:cxn ang="0">
                    <a:pos x="34" y="564"/>
                  </a:cxn>
                  <a:cxn ang="0">
                    <a:pos x="52" y="562"/>
                  </a:cxn>
                  <a:cxn ang="0">
                    <a:pos x="74" y="558"/>
                  </a:cxn>
                  <a:cxn ang="0">
                    <a:pos x="92" y="562"/>
                  </a:cxn>
                  <a:cxn ang="0">
                    <a:pos x="104" y="568"/>
                  </a:cxn>
                  <a:cxn ang="0">
                    <a:pos x="120" y="588"/>
                  </a:cxn>
                  <a:cxn ang="0">
                    <a:pos x="134" y="596"/>
                  </a:cxn>
                  <a:cxn ang="0">
                    <a:pos x="148" y="600"/>
                  </a:cxn>
                  <a:cxn ang="0">
                    <a:pos x="152" y="610"/>
                  </a:cxn>
                  <a:cxn ang="0">
                    <a:pos x="154" y="622"/>
                  </a:cxn>
                  <a:cxn ang="0">
                    <a:pos x="174" y="650"/>
                  </a:cxn>
                  <a:cxn ang="0">
                    <a:pos x="188" y="678"/>
                  </a:cxn>
                </a:cxnLst>
                <a:rect l="0" t="0" r="r" b="b"/>
                <a:pathLst>
                  <a:path w="640" h="678">
                    <a:moveTo>
                      <a:pt x="190" y="678"/>
                    </a:moveTo>
                    <a:lnTo>
                      <a:pt x="208" y="676"/>
                    </a:lnTo>
                    <a:lnTo>
                      <a:pt x="216" y="672"/>
                    </a:lnTo>
                    <a:lnTo>
                      <a:pt x="220" y="668"/>
                    </a:lnTo>
                    <a:lnTo>
                      <a:pt x="222" y="664"/>
                    </a:lnTo>
                    <a:lnTo>
                      <a:pt x="224" y="654"/>
                    </a:lnTo>
                    <a:lnTo>
                      <a:pt x="226" y="642"/>
                    </a:lnTo>
                    <a:lnTo>
                      <a:pt x="230" y="638"/>
                    </a:lnTo>
                    <a:lnTo>
                      <a:pt x="232" y="634"/>
                    </a:lnTo>
                    <a:lnTo>
                      <a:pt x="238" y="632"/>
                    </a:lnTo>
                    <a:lnTo>
                      <a:pt x="244" y="630"/>
                    </a:lnTo>
                    <a:lnTo>
                      <a:pt x="248" y="632"/>
                    </a:lnTo>
                    <a:lnTo>
                      <a:pt x="252" y="634"/>
                    </a:lnTo>
                    <a:lnTo>
                      <a:pt x="260" y="642"/>
                    </a:lnTo>
                    <a:lnTo>
                      <a:pt x="266" y="650"/>
                    </a:lnTo>
                    <a:lnTo>
                      <a:pt x="272" y="656"/>
                    </a:lnTo>
                    <a:lnTo>
                      <a:pt x="280" y="648"/>
                    </a:lnTo>
                    <a:lnTo>
                      <a:pt x="284" y="646"/>
                    </a:lnTo>
                    <a:lnTo>
                      <a:pt x="290" y="644"/>
                    </a:lnTo>
                    <a:lnTo>
                      <a:pt x="298" y="646"/>
                    </a:lnTo>
                    <a:lnTo>
                      <a:pt x="306" y="648"/>
                    </a:lnTo>
                    <a:lnTo>
                      <a:pt x="312" y="650"/>
                    </a:lnTo>
                    <a:lnTo>
                      <a:pt x="322" y="650"/>
                    </a:lnTo>
                    <a:lnTo>
                      <a:pt x="332" y="650"/>
                    </a:lnTo>
                    <a:lnTo>
                      <a:pt x="340" y="650"/>
                    </a:lnTo>
                    <a:lnTo>
                      <a:pt x="344" y="648"/>
                    </a:lnTo>
                    <a:lnTo>
                      <a:pt x="346" y="646"/>
                    </a:lnTo>
                    <a:lnTo>
                      <a:pt x="348" y="642"/>
                    </a:lnTo>
                    <a:lnTo>
                      <a:pt x="350" y="636"/>
                    </a:lnTo>
                    <a:lnTo>
                      <a:pt x="358" y="644"/>
                    </a:lnTo>
                    <a:lnTo>
                      <a:pt x="548" y="654"/>
                    </a:lnTo>
                    <a:lnTo>
                      <a:pt x="560" y="610"/>
                    </a:lnTo>
                    <a:lnTo>
                      <a:pt x="546" y="596"/>
                    </a:lnTo>
                    <a:lnTo>
                      <a:pt x="552" y="136"/>
                    </a:lnTo>
                    <a:lnTo>
                      <a:pt x="640" y="136"/>
                    </a:lnTo>
                    <a:lnTo>
                      <a:pt x="476" y="0"/>
                    </a:lnTo>
                    <a:lnTo>
                      <a:pt x="462" y="74"/>
                    </a:lnTo>
                    <a:lnTo>
                      <a:pt x="304" y="64"/>
                    </a:lnTo>
                    <a:lnTo>
                      <a:pt x="278" y="198"/>
                    </a:lnTo>
                    <a:lnTo>
                      <a:pt x="262" y="204"/>
                    </a:lnTo>
                    <a:lnTo>
                      <a:pt x="248" y="212"/>
                    </a:lnTo>
                    <a:lnTo>
                      <a:pt x="222" y="226"/>
                    </a:lnTo>
                    <a:lnTo>
                      <a:pt x="212" y="312"/>
                    </a:lnTo>
                    <a:lnTo>
                      <a:pt x="18" y="296"/>
                    </a:lnTo>
                    <a:lnTo>
                      <a:pt x="12" y="304"/>
                    </a:lnTo>
                    <a:lnTo>
                      <a:pt x="8" y="308"/>
                    </a:lnTo>
                    <a:lnTo>
                      <a:pt x="6" y="314"/>
                    </a:lnTo>
                    <a:lnTo>
                      <a:pt x="12" y="308"/>
                    </a:lnTo>
                    <a:lnTo>
                      <a:pt x="16" y="306"/>
                    </a:lnTo>
                    <a:lnTo>
                      <a:pt x="22" y="304"/>
                    </a:lnTo>
                    <a:lnTo>
                      <a:pt x="34" y="326"/>
                    </a:lnTo>
                    <a:lnTo>
                      <a:pt x="42" y="338"/>
                    </a:lnTo>
                    <a:lnTo>
                      <a:pt x="46" y="346"/>
                    </a:lnTo>
                    <a:lnTo>
                      <a:pt x="44" y="354"/>
                    </a:lnTo>
                    <a:lnTo>
                      <a:pt x="42" y="362"/>
                    </a:lnTo>
                    <a:lnTo>
                      <a:pt x="36" y="374"/>
                    </a:lnTo>
                    <a:lnTo>
                      <a:pt x="28" y="386"/>
                    </a:lnTo>
                    <a:lnTo>
                      <a:pt x="26" y="392"/>
                    </a:lnTo>
                    <a:lnTo>
                      <a:pt x="24" y="400"/>
                    </a:lnTo>
                    <a:lnTo>
                      <a:pt x="26" y="408"/>
                    </a:lnTo>
                    <a:lnTo>
                      <a:pt x="30" y="414"/>
                    </a:lnTo>
                    <a:lnTo>
                      <a:pt x="32" y="422"/>
                    </a:lnTo>
                    <a:lnTo>
                      <a:pt x="34" y="428"/>
                    </a:lnTo>
                    <a:lnTo>
                      <a:pt x="34" y="492"/>
                    </a:lnTo>
                    <a:lnTo>
                      <a:pt x="24" y="506"/>
                    </a:lnTo>
                    <a:lnTo>
                      <a:pt x="14" y="526"/>
                    </a:lnTo>
                    <a:lnTo>
                      <a:pt x="6" y="548"/>
                    </a:lnTo>
                    <a:lnTo>
                      <a:pt x="2" y="562"/>
                    </a:lnTo>
                    <a:lnTo>
                      <a:pt x="0" y="574"/>
                    </a:lnTo>
                    <a:lnTo>
                      <a:pt x="4" y="570"/>
                    </a:lnTo>
                    <a:lnTo>
                      <a:pt x="8" y="568"/>
                    </a:lnTo>
                    <a:lnTo>
                      <a:pt x="12" y="566"/>
                    </a:lnTo>
                    <a:lnTo>
                      <a:pt x="18" y="564"/>
                    </a:lnTo>
                    <a:lnTo>
                      <a:pt x="34" y="564"/>
                    </a:lnTo>
                    <a:lnTo>
                      <a:pt x="42" y="564"/>
                    </a:lnTo>
                    <a:lnTo>
                      <a:pt x="52" y="562"/>
                    </a:lnTo>
                    <a:lnTo>
                      <a:pt x="64" y="560"/>
                    </a:lnTo>
                    <a:lnTo>
                      <a:pt x="74" y="558"/>
                    </a:lnTo>
                    <a:lnTo>
                      <a:pt x="84" y="560"/>
                    </a:lnTo>
                    <a:lnTo>
                      <a:pt x="92" y="562"/>
                    </a:lnTo>
                    <a:lnTo>
                      <a:pt x="98" y="564"/>
                    </a:lnTo>
                    <a:lnTo>
                      <a:pt x="104" y="568"/>
                    </a:lnTo>
                    <a:lnTo>
                      <a:pt x="112" y="578"/>
                    </a:lnTo>
                    <a:lnTo>
                      <a:pt x="120" y="588"/>
                    </a:lnTo>
                    <a:lnTo>
                      <a:pt x="126" y="594"/>
                    </a:lnTo>
                    <a:lnTo>
                      <a:pt x="134" y="596"/>
                    </a:lnTo>
                    <a:lnTo>
                      <a:pt x="140" y="598"/>
                    </a:lnTo>
                    <a:lnTo>
                      <a:pt x="148" y="600"/>
                    </a:lnTo>
                    <a:lnTo>
                      <a:pt x="152" y="606"/>
                    </a:lnTo>
                    <a:lnTo>
                      <a:pt x="152" y="610"/>
                    </a:lnTo>
                    <a:lnTo>
                      <a:pt x="152" y="616"/>
                    </a:lnTo>
                    <a:lnTo>
                      <a:pt x="154" y="622"/>
                    </a:lnTo>
                    <a:lnTo>
                      <a:pt x="164" y="638"/>
                    </a:lnTo>
                    <a:lnTo>
                      <a:pt x="174" y="650"/>
                    </a:lnTo>
                    <a:lnTo>
                      <a:pt x="182" y="664"/>
                    </a:lnTo>
                    <a:lnTo>
                      <a:pt x="188" y="678"/>
                    </a:lnTo>
                    <a:lnTo>
                      <a:pt x="190" y="678"/>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44" name="Western Sahara">
                <a:extLst>
                  <a:ext uri="{FF2B5EF4-FFF2-40B4-BE49-F238E27FC236}">
                    <a16:creationId xmlns="" xmlns:a16="http://schemas.microsoft.com/office/drawing/2014/main" id="{CF626BFC-2E60-4EC4-ACDE-D1BCF174F38A}"/>
                  </a:ext>
                </a:extLst>
              </p:cNvPr>
              <p:cNvSpPr>
                <a:spLocks/>
              </p:cNvSpPr>
              <p:nvPr/>
            </p:nvSpPr>
            <p:spPr bwMode="auto">
              <a:xfrm>
                <a:off x="1933575" y="973138"/>
                <a:ext cx="730250" cy="558800"/>
              </a:xfrm>
              <a:custGeom>
                <a:avLst/>
                <a:gdLst/>
                <a:ahLst/>
                <a:cxnLst>
                  <a:cxn ang="0">
                    <a:pos x="0" y="334"/>
                  </a:cxn>
                  <a:cxn ang="0">
                    <a:pos x="10" y="312"/>
                  </a:cxn>
                  <a:cxn ang="0">
                    <a:pos x="22" y="286"/>
                  </a:cxn>
                  <a:cxn ang="0">
                    <a:pos x="36" y="262"/>
                  </a:cxn>
                  <a:cxn ang="0">
                    <a:pos x="52" y="238"/>
                  </a:cxn>
                  <a:cxn ang="0">
                    <a:pos x="70" y="216"/>
                  </a:cxn>
                  <a:cxn ang="0">
                    <a:pos x="88" y="196"/>
                  </a:cxn>
                  <a:cxn ang="0">
                    <a:pos x="108" y="178"/>
                  </a:cxn>
                  <a:cxn ang="0">
                    <a:pos x="126" y="164"/>
                  </a:cxn>
                  <a:cxn ang="0">
                    <a:pos x="132" y="160"/>
                  </a:cxn>
                  <a:cxn ang="0">
                    <a:pos x="136" y="152"/>
                  </a:cxn>
                  <a:cxn ang="0">
                    <a:pos x="140" y="134"/>
                  </a:cxn>
                  <a:cxn ang="0">
                    <a:pos x="144" y="122"/>
                  </a:cxn>
                  <a:cxn ang="0">
                    <a:pos x="154" y="104"/>
                  </a:cxn>
                  <a:cxn ang="0">
                    <a:pos x="164" y="86"/>
                  </a:cxn>
                  <a:cxn ang="0">
                    <a:pos x="174" y="74"/>
                  </a:cxn>
                  <a:cxn ang="0">
                    <a:pos x="182" y="70"/>
                  </a:cxn>
                  <a:cxn ang="0">
                    <a:pos x="190" y="68"/>
                  </a:cxn>
                  <a:cxn ang="0">
                    <a:pos x="200" y="64"/>
                  </a:cxn>
                  <a:cxn ang="0">
                    <a:pos x="208" y="60"/>
                  </a:cxn>
                  <a:cxn ang="0">
                    <a:pos x="214" y="54"/>
                  </a:cxn>
                  <a:cxn ang="0">
                    <a:pos x="220" y="48"/>
                  </a:cxn>
                  <a:cxn ang="0">
                    <a:pos x="232" y="32"/>
                  </a:cxn>
                  <a:cxn ang="0">
                    <a:pos x="240" y="16"/>
                  </a:cxn>
                  <a:cxn ang="0">
                    <a:pos x="250" y="0"/>
                  </a:cxn>
                  <a:cxn ang="0">
                    <a:pos x="460" y="18"/>
                  </a:cxn>
                  <a:cxn ang="0">
                    <a:pos x="458" y="40"/>
                  </a:cxn>
                  <a:cxn ang="0">
                    <a:pos x="444" y="114"/>
                  </a:cxn>
                  <a:cxn ang="0">
                    <a:pos x="286" y="104"/>
                  </a:cxn>
                  <a:cxn ang="0">
                    <a:pos x="260" y="238"/>
                  </a:cxn>
                  <a:cxn ang="0">
                    <a:pos x="244" y="244"/>
                  </a:cxn>
                  <a:cxn ang="0">
                    <a:pos x="230" y="252"/>
                  </a:cxn>
                  <a:cxn ang="0">
                    <a:pos x="204" y="266"/>
                  </a:cxn>
                  <a:cxn ang="0">
                    <a:pos x="194" y="352"/>
                  </a:cxn>
                  <a:cxn ang="0">
                    <a:pos x="0" y="336"/>
                  </a:cxn>
                  <a:cxn ang="0">
                    <a:pos x="0" y="334"/>
                  </a:cxn>
                </a:cxnLst>
                <a:rect l="0" t="0" r="r" b="b"/>
                <a:pathLst>
                  <a:path w="460" h="352">
                    <a:moveTo>
                      <a:pt x="0" y="334"/>
                    </a:moveTo>
                    <a:lnTo>
                      <a:pt x="10" y="312"/>
                    </a:lnTo>
                    <a:lnTo>
                      <a:pt x="22" y="286"/>
                    </a:lnTo>
                    <a:lnTo>
                      <a:pt x="36" y="262"/>
                    </a:lnTo>
                    <a:lnTo>
                      <a:pt x="52" y="238"/>
                    </a:lnTo>
                    <a:lnTo>
                      <a:pt x="70" y="216"/>
                    </a:lnTo>
                    <a:lnTo>
                      <a:pt x="88" y="196"/>
                    </a:lnTo>
                    <a:lnTo>
                      <a:pt x="108" y="178"/>
                    </a:lnTo>
                    <a:lnTo>
                      <a:pt x="126" y="164"/>
                    </a:lnTo>
                    <a:lnTo>
                      <a:pt x="132" y="160"/>
                    </a:lnTo>
                    <a:lnTo>
                      <a:pt x="136" y="152"/>
                    </a:lnTo>
                    <a:lnTo>
                      <a:pt x="140" y="134"/>
                    </a:lnTo>
                    <a:lnTo>
                      <a:pt x="144" y="122"/>
                    </a:lnTo>
                    <a:lnTo>
                      <a:pt x="154" y="104"/>
                    </a:lnTo>
                    <a:lnTo>
                      <a:pt x="164" y="86"/>
                    </a:lnTo>
                    <a:lnTo>
                      <a:pt x="174" y="74"/>
                    </a:lnTo>
                    <a:lnTo>
                      <a:pt x="182" y="70"/>
                    </a:lnTo>
                    <a:lnTo>
                      <a:pt x="190" y="68"/>
                    </a:lnTo>
                    <a:lnTo>
                      <a:pt x="200" y="64"/>
                    </a:lnTo>
                    <a:lnTo>
                      <a:pt x="208" y="60"/>
                    </a:lnTo>
                    <a:lnTo>
                      <a:pt x="214" y="54"/>
                    </a:lnTo>
                    <a:lnTo>
                      <a:pt x="220" y="48"/>
                    </a:lnTo>
                    <a:lnTo>
                      <a:pt x="232" y="32"/>
                    </a:lnTo>
                    <a:lnTo>
                      <a:pt x="240" y="16"/>
                    </a:lnTo>
                    <a:lnTo>
                      <a:pt x="250" y="0"/>
                    </a:lnTo>
                    <a:lnTo>
                      <a:pt x="460" y="18"/>
                    </a:lnTo>
                    <a:lnTo>
                      <a:pt x="458" y="40"/>
                    </a:lnTo>
                    <a:lnTo>
                      <a:pt x="444" y="114"/>
                    </a:lnTo>
                    <a:lnTo>
                      <a:pt x="286" y="104"/>
                    </a:lnTo>
                    <a:lnTo>
                      <a:pt x="260" y="238"/>
                    </a:lnTo>
                    <a:lnTo>
                      <a:pt x="244" y="244"/>
                    </a:lnTo>
                    <a:lnTo>
                      <a:pt x="230" y="252"/>
                    </a:lnTo>
                    <a:lnTo>
                      <a:pt x="204" y="266"/>
                    </a:lnTo>
                    <a:lnTo>
                      <a:pt x="194" y="352"/>
                    </a:lnTo>
                    <a:lnTo>
                      <a:pt x="0" y="336"/>
                    </a:lnTo>
                    <a:lnTo>
                      <a:pt x="0" y="334"/>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45" name="Morocco">
                <a:extLst>
                  <a:ext uri="{FF2B5EF4-FFF2-40B4-BE49-F238E27FC236}">
                    <a16:creationId xmlns="" xmlns:a16="http://schemas.microsoft.com/office/drawing/2014/main" id="{B1E84838-FE3D-49AA-BDA3-8E0EB6F7889C}"/>
                  </a:ext>
                </a:extLst>
              </p:cNvPr>
              <p:cNvSpPr>
                <a:spLocks/>
              </p:cNvSpPr>
              <p:nvPr/>
            </p:nvSpPr>
            <p:spPr bwMode="auto">
              <a:xfrm>
                <a:off x="2330450" y="328613"/>
                <a:ext cx="952500" cy="673100"/>
              </a:xfrm>
              <a:custGeom>
                <a:avLst/>
                <a:gdLst/>
                <a:ahLst/>
                <a:cxnLst>
                  <a:cxn ang="0">
                    <a:pos x="206" y="406"/>
                  </a:cxn>
                  <a:cxn ang="0">
                    <a:pos x="208" y="398"/>
                  </a:cxn>
                  <a:cxn ang="0">
                    <a:pos x="208" y="382"/>
                  </a:cxn>
                  <a:cxn ang="0">
                    <a:pos x="214" y="374"/>
                  </a:cxn>
                  <a:cxn ang="0">
                    <a:pos x="254" y="346"/>
                  </a:cxn>
                  <a:cxn ang="0">
                    <a:pos x="278" y="336"/>
                  </a:cxn>
                  <a:cxn ang="0">
                    <a:pos x="300" y="330"/>
                  </a:cxn>
                  <a:cxn ang="0">
                    <a:pos x="350" y="324"/>
                  </a:cxn>
                  <a:cxn ang="0">
                    <a:pos x="392" y="312"/>
                  </a:cxn>
                  <a:cxn ang="0">
                    <a:pos x="402" y="300"/>
                  </a:cxn>
                  <a:cxn ang="0">
                    <a:pos x="414" y="288"/>
                  </a:cxn>
                  <a:cxn ang="0">
                    <a:pos x="440" y="282"/>
                  </a:cxn>
                  <a:cxn ang="0">
                    <a:pos x="458" y="274"/>
                  </a:cxn>
                  <a:cxn ang="0">
                    <a:pos x="464" y="264"/>
                  </a:cxn>
                  <a:cxn ang="0">
                    <a:pos x="464" y="254"/>
                  </a:cxn>
                  <a:cxn ang="0">
                    <a:pos x="464" y="240"/>
                  </a:cxn>
                  <a:cxn ang="0">
                    <a:pos x="504" y="226"/>
                  </a:cxn>
                  <a:cxn ang="0">
                    <a:pos x="524" y="212"/>
                  </a:cxn>
                  <a:cxn ang="0">
                    <a:pos x="540" y="212"/>
                  </a:cxn>
                  <a:cxn ang="0">
                    <a:pos x="564" y="216"/>
                  </a:cxn>
                  <a:cxn ang="0">
                    <a:pos x="586" y="214"/>
                  </a:cxn>
                  <a:cxn ang="0">
                    <a:pos x="592" y="208"/>
                  </a:cxn>
                  <a:cxn ang="0">
                    <a:pos x="600" y="196"/>
                  </a:cxn>
                  <a:cxn ang="0">
                    <a:pos x="584" y="166"/>
                  </a:cxn>
                  <a:cxn ang="0">
                    <a:pos x="582" y="140"/>
                  </a:cxn>
                  <a:cxn ang="0">
                    <a:pos x="588" y="116"/>
                  </a:cxn>
                  <a:cxn ang="0">
                    <a:pos x="586" y="90"/>
                  </a:cxn>
                  <a:cxn ang="0">
                    <a:pos x="578" y="70"/>
                  </a:cxn>
                  <a:cxn ang="0">
                    <a:pos x="554" y="50"/>
                  </a:cxn>
                  <a:cxn ang="0">
                    <a:pos x="542" y="38"/>
                  </a:cxn>
                  <a:cxn ang="0">
                    <a:pos x="528" y="44"/>
                  </a:cxn>
                  <a:cxn ang="0">
                    <a:pos x="514" y="40"/>
                  </a:cxn>
                  <a:cxn ang="0">
                    <a:pos x="500" y="32"/>
                  </a:cxn>
                  <a:cxn ang="0">
                    <a:pos x="476" y="26"/>
                  </a:cxn>
                  <a:cxn ang="0">
                    <a:pos x="450" y="24"/>
                  </a:cxn>
                  <a:cxn ang="0">
                    <a:pos x="438" y="12"/>
                  </a:cxn>
                  <a:cxn ang="0">
                    <a:pos x="426" y="4"/>
                  </a:cxn>
                  <a:cxn ang="0">
                    <a:pos x="410" y="16"/>
                  </a:cxn>
                  <a:cxn ang="0">
                    <a:pos x="392" y="42"/>
                  </a:cxn>
                  <a:cxn ang="0">
                    <a:pos x="374" y="76"/>
                  </a:cxn>
                  <a:cxn ang="0">
                    <a:pos x="348" y="96"/>
                  </a:cxn>
                  <a:cxn ang="0">
                    <a:pos x="314" y="110"/>
                  </a:cxn>
                  <a:cxn ang="0">
                    <a:pos x="264" y="130"/>
                  </a:cxn>
                  <a:cxn ang="0">
                    <a:pos x="248" y="146"/>
                  </a:cxn>
                  <a:cxn ang="0">
                    <a:pos x="230" y="176"/>
                  </a:cxn>
                  <a:cxn ang="0">
                    <a:pos x="208" y="208"/>
                  </a:cxn>
                  <a:cxn ang="0">
                    <a:pos x="188" y="242"/>
                  </a:cxn>
                  <a:cxn ang="0">
                    <a:pos x="184" y="260"/>
                  </a:cxn>
                  <a:cxn ang="0">
                    <a:pos x="190" y="270"/>
                  </a:cxn>
                  <a:cxn ang="0">
                    <a:pos x="190" y="282"/>
                  </a:cxn>
                  <a:cxn ang="0">
                    <a:pos x="184" y="296"/>
                  </a:cxn>
                  <a:cxn ang="0">
                    <a:pos x="168" y="308"/>
                  </a:cxn>
                  <a:cxn ang="0">
                    <a:pos x="132" y="334"/>
                  </a:cxn>
                  <a:cxn ang="0">
                    <a:pos x="76" y="362"/>
                  </a:cxn>
                  <a:cxn ang="0">
                    <a:pos x="48" y="370"/>
                  </a:cxn>
                  <a:cxn ang="0">
                    <a:pos x="18" y="382"/>
                  </a:cxn>
                  <a:cxn ang="0">
                    <a:pos x="6" y="392"/>
                  </a:cxn>
                  <a:cxn ang="0">
                    <a:pos x="0" y="406"/>
                  </a:cxn>
                  <a:cxn ang="0">
                    <a:pos x="206" y="424"/>
                  </a:cxn>
                </a:cxnLst>
                <a:rect l="0" t="0" r="r" b="b"/>
                <a:pathLst>
                  <a:path w="600" h="424">
                    <a:moveTo>
                      <a:pt x="206" y="424"/>
                    </a:moveTo>
                    <a:lnTo>
                      <a:pt x="206" y="406"/>
                    </a:lnTo>
                    <a:lnTo>
                      <a:pt x="208" y="402"/>
                    </a:lnTo>
                    <a:lnTo>
                      <a:pt x="208" y="398"/>
                    </a:lnTo>
                    <a:lnTo>
                      <a:pt x="208" y="390"/>
                    </a:lnTo>
                    <a:lnTo>
                      <a:pt x="208" y="382"/>
                    </a:lnTo>
                    <a:lnTo>
                      <a:pt x="210" y="378"/>
                    </a:lnTo>
                    <a:lnTo>
                      <a:pt x="214" y="374"/>
                    </a:lnTo>
                    <a:lnTo>
                      <a:pt x="232" y="360"/>
                    </a:lnTo>
                    <a:lnTo>
                      <a:pt x="254" y="346"/>
                    </a:lnTo>
                    <a:lnTo>
                      <a:pt x="266" y="340"/>
                    </a:lnTo>
                    <a:lnTo>
                      <a:pt x="278" y="336"/>
                    </a:lnTo>
                    <a:lnTo>
                      <a:pt x="290" y="332"/>
                    </a:lnTo>
                    <a:lnTo>
                      <a:pt x="300" y="330"/>
                    </a:lnTo>
                    <a:lnTo>
                      <a:pt x="312" y="330"/>
                    </a:lnTo>
                    <a:lnTo>
                      <a:pt x="350" y="324"/>
                    </a:lnTo>
                    <a:lnTo>
                      <a:pt x="376" y="318"/>
                    </a:lnTo>
                    <a:lnTo>
                      <a:pt x="392" y="312"/>
                    </a:lnTo>
                    <a:lnTo>
                      <a:pt x="398" y="306"/>
                    </a:lnTo>
                    <a:lnTo>
                      <a:pt x="402" y="300"/>
                    </a:lnTo>
                    <a:lnTo>
                      <a:pt x="406" y="294"/>
                    </a:lnTo>
                    <a:lnTo>
                      <a:pt x="414" y="288"/>
                    </a:lnTo>
                    <a:lnTo>
                      <a:pt x="426" y="284"/>
                    </a:lnTo>
                    <a:lnTo>
                      <a:pt x="440" y="282"/>
                    </a:lnTo>
                    <a:lnTo>
                      <a:pt x="452" y="278"/>
                    </a:lnTo>
                    <a:lnTo>
                      <a:pt x="458" y="274"/>
                    </a:lnTo>
                    <a:lnTo>
                      <a:pt x="462" y="268"/>
                    </a:lnTo>
                    <a:lnTo>
                      <a:pt x="464" y="264"/>
                    </a:lnTo>
                    <a:lnTo>
                      <a:pt x="464" y="262"/>
                    </a:lnTo>
                    <a:lnTo>
                      <a:pt x="464" y="254"/>
                    </a:lnTo>
                    <a:lnTo>
                      <a:pt x="464" y="246"/>
                    </a:lnTo>
                    <a:lnTo>
                      <a:pt x="464" y="240"/>
                    </a:lnTo>
                    <a:lnTo>
                      <a:pt x="466" y="236"/>
                    </a:lnTo>
                    <a:lnTo>
                      <a:pt x="504" y="226"/>
                    </a:lnTo>
                    <a:lnTo>
                      <a:pt x="518" y="212"/>
                    </a:lnTo>
                    <a:lnTo>
                      <a:pt x="524" y="212"/>
                    </a:lnTo>
                    <a:lnTo>
                      <a:pt x="530" y="212"/>
                    </a:lnTo>
                    <a:lnTo>
                      <a:pt x="540" y="212"/>
                    </a:lnTo>
                    <a:lnTo>
                      <a:pt x="552" y="214"/>
                    </a:lnTo>
                    <a:lnTo>
                      <a:pt x="564" y="216"/>
                    </a:lnTo>
                    <a:lnTo>
                      <a:pt x="574" y="216"/>
                    </a:lnTo>
                    <a:lnTo>
                      <a:pt x="586" y="214"/>
                    </a:lnTo>
                    <a:lnTo>
                      <a:pt x="590" y="212"/>
                    </a:lnTo>
                    <a:lnTo>
                      <a:pt x="592" y="208"/>
                    </a:lnTo>
                    <a:lnTo>
                      <a:pt x="596" y="202"/>
                    </a:lnTo>
                    <a:lnTo>
                      <a:pt x="600" y="196"/>
                    </a:lnTo>
                    <a:lnTo>
                      <a:pt x="588" y="178"/>
                    </a:lnTo>
                    <a:lnTo>
                      <a:pt x="584" y="166"/>
                    </a:lnTo>
                    <a:lnTo>
                      <a:pt x="582" y="152"/>
                    </a:lnTo>
                    <a:lnTo>
                      <a:pt x="582" y="140"/>
                    </a:lnTo>
                    <a:lnTo>
                      <a:pt x="586" y="128"/>
                    </a:lnTo>
                    <a:lnTo>
                      <a:pt x="588" y="116"/>
                    </a:lnTo>
                    <a:lnTo>
                      <a:pt x="588" y="102"/>
                    </a:lnTo>
                    <a:lnTo>
                      <a:pt x="586" y="90"/>
                    </a:lnTo>
                    <a:lnTo>
                      <a:pt x="582" y="78"/>
                    </a:lnTo>
                    <a:lnTo>
                      <a:pt x="578" y="70"/>
                    </a:lnTo>
                    <a:lnTo>
                      <a:pt x="570" y="62"/>
                    </a:lnTo>
                    <a:lnTo>
                      <a:pt x="554" y="50"/>
                    </a:lnTo>
                    <a:lnTo>
                      <a:pt x="548" y="46"/>
                    </a:lnTo>
                    <a:lnTo>
                      <a:pt x="542" y="38"/>
                    </a:lnTo>
                    <a:lnTo>
                      <a:pt x="536" y="42"/>
                    </a:lnTo>
                    <a:lnTo>
                      <a:pt x="528" y="44"/>
                    </a:lnTo>
                    <a:lnTo>
                      <a:pt x="520" y="44"/>
                    </a:lnTo>
                    <a:lnTo>
                      <a:pt x="514" y="40"/>
                    </a:lnTo>
                    <a:lnTo>
                      <a:pt x="508" y="36"/>
                    </a:lnTo>
                    <a:lnTo>
                      <a:pt x="500" y="32"/>
                    </a:lnTo>
                    <a:lnTo>
                      <a:pt x="488" y="28"/>
                    </a:lnTo>
                    <a:lnTo>
                      <a:pt x="476" y="26"/>
                    </a:lnTo>
                    <a:lnTo>
                      <a:pt x="456" y="26"/>
                    </a:lnTo>
                    <a:lnTo>
                      <a:pt x="450" y="24"/>
                    </a:lnTo>
                    <a:lnTo>
                      <a:pt x="444" y="20"/>
                    </a:lnTo>
                    <a:lnTo>
                      <a:pt x="438" y="12"/>
                    </a:lnTo>
                    <a:lnTo>
                      <a:pt x="434" y="0"/>
                    </a:lnTo>
                    <a:lnTo>
                      <a:pt x="426" y="4"/>
                    </a:lnTo>
                    <a:lnTo>
                      <a:pt x="420" y="8"/>
                    </a:lnTo>
                    <a:lnTo>
                      <a:pt x="410" y="16"/>
                    </a:lnTo>
                    <a:lnTo>
                      <a:pt x="402" y="30"/>
                    </a:lnTo>
                    <a:lnTo>
                      <a:pt x="392" y="42"/>
                    </a:lnTo>
                    <a:lnTo>
                      <a:pt x="384" y="62"/>
                    </a:lnTo>
                    <a:lnTo>
                      <a:pt x="374" y="76"/>
                    </a:lnTo>
                    <a:lnTo>
                      <a:pt x="362" y="88"/>
                    </a:lnTo>
                    <a:lnTo>
                      <a:pt x="348" y="96"/>
                    </a:lnTo>
                    <a:lnTo>
                      <a:pt x="332" y="104"/>
                    </a:lnTo>
                    <a:lnTo>
                      <a:pt x="314" y="110"/>
                    </a:lnTo>
                    <a:lnTo>
                      <a:pt x="274" y="124"/>
                    </a:lnTo>
                    <a:lnTo>
                      <a:pt x="264" y="130"/>
                    </a:lnTo>
                    <a:lnTo>
                      <a:pt x="256" y="136"/>
                    </a:lnTo>
                    <a:lnTo>
                      <a:pt x="248" y="146"/>
                    </a:lnTo>
                    <a:lnTo>
                      <a:pt x="242" y="156"/>
                    </a:lnTo>
                    <a:lnTo>
                      <a:pt x="230" y="176"/>
                    </a:lnTo>
                    <a:lnTo>
                      <a:pt x="218" y="194"/>
                    </a:lnTo>
                    <a:lnTo>
                      <a:pt x="208" y="208"/>
                    </a:lnTo>
                    <a:lnTo>
                      <a:pt x="196" y="224"/>
                    </a:lnTo>
                    <a:lnTo>
                      <a:pt x="188" y="242"/>
                    </a:lnTo>
                    <a:lnTo>
                      <a:pt x="186" y="250"/>
                    </a:lnTo>
                    <a:lnTo>
                      <a:pt x="184" y="260"/>
                    </a:lnTo>
                    <a:lnTo>
                      <a:pt x="188" y="266"/>
                    </a:lnTo>
                    <a:lnTo>
                      <a:pt x="190" y="270"/>
                    </a:lnTo>
                    <a:lnTo>
                      <a:pt x="190" y="274"/>
                    </a:lnTo>
                    <a:lnTo>
                      <a:pt x="190" y="282"/>
                    </a:lnTo>
                    <a:lnTo>
                      <a:pt x="186" y="290"/>
                    </a:lnTo>
                    <a:lnTo>
                      <a:pt x="184" y="296"/>
                    </a:lnTo>
                    <a:lnTo>
                      <a:pt x="180" y="300"/>
                    </a:lnTo>
                    <a:lnTo>
                      <a:pt x="168" y="308"/>
                    </a:lnTo>
                    <a:lnTo>
                      <a:pt x="158" y="316"/>
                    </a:lnTo>
                    <a:lnTo>
                      <a:pt x="132" y="334"/>
                    </a:lnTo>
                    <a:lnTo>
                      <a:pt x="106" y="350"/>
                    </a:lnTo>
                    <a:lnTo>
                      <a:pt x="76" y="362"/>
                    </a:lnTo>
                    <a:lnTo>
                      <a:pt x="62" y="368"/>
                    </a:lnTo>
                    <a:lnTo>
                      <a:pt x="48" y="370"/>
                    </a:lnTo>
                    <a:lnTo>
                      <a:pt x="32" y="374"/>
                    </a:lnTo>
                    <a:lnTo>
                      <a:pt x="18" y="382"/>
                    </a:lnTo>
                    <a:lnTo>
                      <a:pt x="12" y="386"/>
                    </a:lnTo>
                    <a:lnTo>
                      <a:pt x="6" y="392"/>
                    </a:lnTo>
                    <a:lnTo>
                      <a:pt x="4" y="398"/>
                    </a:lnTo>
                    <a:lnTo>
                      <a:pt x="0" y="406"/>
                    </a:lnTo>
                    <a:lnTo>
                      <a:pt x="210" y="424"/>
                    </a:lnTo>
                    <a:lnTo>
                      <a:pt x="206" y="424"/>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46" name="Algeria">
                <a:extLst>
                  <a:ext uri="{FF2B5EF4-FFF2-40B4-BE49-F238E27FC236}">
                    <a16:creationId xmlns="" xmlns:a16="http://schemas.microsoft.com/office/drawing/2014/main" id="{E4225C94-82DA-4004-A83D-7758DAA5FA25}"/>
                  </a:ext>
                </a:extLst>
              </p:cNvPr>
              <p:cNvSpPr>
                <a:spLocks/>
              </p:cNvSpPr>
              <p:nvPr/>
            </p:nvSpPr>
            <p:spPr bwMode="auto">
              <a:xfrm>
                <a:off x="2657475" y="287338"/>
                <a:ext cx="1587500" cy="1520825"/>
              </a:xfrm>
              <a:custGeom>
                <a:avLst/>
                <a:gdLst/>
                <a:ahLst/>
                <a:cxnLst>
                  <a:cxn ang="0">
                    <a:pos x="420" y="828"/>
                  </a:cxn>
                  <a:cxn ang="0">
                    <a:pos x="438" y="838"/>
                  </a:cxn>
                  <a:cxn ang="0">
                    <a:pos x="440" y="860"/>
                  </a:cxn>
                  <a:cxn ang="0">
                    <a:pos x="460" y="874"/>
                  </a:cxn>
                  <a:cxn ang="0">
                    <a:pos x="486" y="892"/>
                  </a:cxn>
                  <a:cxn ang="0">
                    <a:pos x="532" y="912"/>
                  </a:cxn>
                  <a:cxn ang="0">
                    <a:pos x="538" y="938"/>
                  </a:cxn>
                  <a:cxn ang="0">
                    <a:pos x="532" y="950"/>
                  </a:cxn>
                  <a:cxn ang="0">
                    <a:pos x="768" y="856"/>
                  </a:cxn>
                  <a:cxn ang="0">
                    <a:pos x="986" y="702"/>
                  </a:cxn>
                  <a:cxn ang="0">
                    <a:pos x="962" y="674"/>
                  </a:cxn>
                  <a:cxn ang="0">
                    <a:pos x="932" y="660"/>
                  </a:cxn>
                  <a:cxn ang="0">
                    <a:pos x="914" y="658"/>
                  </a:cxn>
                  <a:cxn ang="0">
                    <a:pos x="878" y="588"/>
                  </a:cxn>
                  <a:cxn ang="0">
                    <a:pos x="878" y="564"/>
                  </a:cxn>
                  <a:cxn ang="0">
                    <a:pos x="904" y="546"/>
                  </a:cxn>
                  <a:cxn ang="0">
                    <a:pos x="896" y="518"/>
                  </a:cxn>
                  <a:cxn ang="0">
                    <a:pos x="904" y="494"/>
                  </a:cxn>
                  <a:cxn ang="0">
                    <a:pos x="894" y="392"/>
                  </a:cxn>
                  <a:cxn ang="0">
                    <a:pos x="868" y="324"/>
                  </a:cxn>
                  <a:cxn ang="0">
                    <a:pos x="854" y="268"/>
                  </a:cxn>
                  <a:cxn ang="0">
                    <a:pos x="802" y="194"/>
                  </a:cxn>
                  <a:cxn ang="0">
                    <a:pos x="802" y="152"/>
                  </a:cxn>
                  <a:cxn ang="0">
                    <a:pos x="840" y="114"/>
                  </a:cxn>
                  <a:cxn ang="0">
                    <a:pos x="850" y="38"/>
                  </a:cxn>
                  <a:cxn ang="0">
                    <a:pos x="842" y="4"/>
                  </a:cxn>
                  <a:cxn ang="0">
                    <a:pos x="808" y="4"/>
                  </a:cxn>
                  <a:cxn ang="0">
                    <a:pos x="776" y="4"/>
                  </a:cxn>
                  <a:cxn ang="0">
                    <a:pos x="748" y="14"/>
                  </a:cxn>
                  <a:cxn ang="0">
                    <a:pos x="712" y="24"/>
                  </a:cxn>
                  <a:cxn ang="0">
                    <a:pos x="616" y="10"/>
                  </a:cxn>
                  <a:cxn ang="0">
                    <a:pos x="484" y="34"/>
                  </a:cxn>
                  <a:cxn ang="0">
                    <a:pos x="466" y="46"/>
                  </a:cxn>
                  <a:cxn ang="0">
                    <a:pos x="420" y="58"/>
                  </a:cxn>
                  <a:cxn ang="0">
                    <a:pos x="384" y="80"/>
                  </a:cxn>
                  <a:cxn ang="0">
                    <a:pos x="364" y="88"/>
                  </a:cxn>
                  <a:cxn ang="0">
                    <a:pos x="382" y="120"/>
                  </a:cxn>
                  <a:cxn ang="0">
                    <a:pos x="376" y="166"/>
                  </a:cxn>
                  <a:cxn ang="0">
                    <a:pos x="394" y="222"/>
                  </a:cxn>
                  <a:cxn ang="0">
                    <a:pos x="380" y="240"/>
                  </a:cxn>
                  <a:cxn ang="0">
                    <a:pos x="334" y="238"/>
                  </a:cxn>
                  <a:cxn ang="0">
                    <a:pos x="298" y="252"/>
                  </a:cxn>
                  <a:cxn ang="0">
                    <a:pos x="258" y="280"/>
                  </a:cxn>
                  <a:cxn ang="0">
                    <a:pos x="252" y="300"/>
                  </a:cxn>
                  <a:cxn ang="0">
                    <a:pos x="208" y="314"/>
                  </a:cxn>
                  <a:cxn ang="0">
                    <a:pos x="186" y="338"/>
                  </a:cxn>
                  <a:cxn ang="0">
                    <a:pos x="94" y="356"/>
                  </a:cxn>
                  <a:cxn ang="0">
                    <a:pos x="48" y="372"/>
                  </a:cxn>
                  <a:cxn ang="0">
                    <a:pos x="2" y="408"/>
                  </a:cxn>
                  <a:cxn ang="0">
                    <a:pos x="0" y="432"/>
                  </a:cxn>
                  <a:cxn ang="0">
                    <a:pos x="162" y="608"/>
                  </a:cxn>
                </a:cxnLst>
                <a:rect l="0" t="0" r="r" b="b"/>
                <a:pathLst>
                  <a:path w="1000" h="958">
                    <a:moveTo>
                      <a:pt x="162" y="608"/>
                    </a:moveTo>
                    <a:lnTo>
                      <a:pt x="416" y="822"/>
                    </a:lnTo>
                    <a:lnTo>
                      <a:pt x="418" y="826"/>
                    </a:lnTo>
                    <a:lnTo>
                      <a:pt x="420" y="828"/>
                    </a:lnTo>
                    <a:lnTo>
                      <a:pt x="426" y="830"/>
                    </a:lnTo>
                    <a:lnTo>
                      <a:pt x="432" y="832"/>
                    </a:lnTo>
                    <a:lnTo>
                      <a:pt x="436" y="836"/>
                    </a:lnTo>
                    <a:lnTo>
                      <a:pt x="438" y="838"/>
                    </a:lnTo>
                    <a:lnTo>
                      <a:pt x="440" y="846"/>
                    </a:lnTo>
                    <a:lnTo>
                      <a:pt x="440" y="852"/>
                    </a:lnTo>
                    <a:lnTo>
                      <a:pt x="438" y="858"/>
                    </a:lnTo>
                    <a:lnTo>
                      <a:pt x="440" y="860"/>
                    </a:lnTo>
                    <a:lnTo>
                      <a:pt x="442" y="862"/>
                    </a:lnTo>
                    <a:lnTo>
                      <a:pt x="450" y="866"/>
                    </a:lnTo>
                    <a:lnTo>
                      <a:pt x="458" y="866"/>
                    </a:lnTo>
                    <a:lnTo>
                      <a:pt x="460" y="874"/>
                    </a:lnTo>
                    <a:lnTo>
                      <a:pt x="464" y="878"/>
                    </a:lnTo>
                    <a:lnTo>
                      <a:pt x="468" y="884"/>
                    </a:lnTo>
                    <a:lnTo>
                      <a:pt x="474" y="888"/>
                    </a:lnTo>
                    <a:lnTo>
                      <a:pt x="486" y="892"/>
                    </a:lnTo>
                    <a:lnTo>
                      <a:pt x="500" y="896"/>
                    </a:lnTo>
                    <a:lnTo>
                      <a:pt x="514" y="902"/>
                    </a:lnTo>
                    <a:lnTo>
                      <a:pt x="526" y="908"/>
                    </a:lnTo>
                    <a:lnTo>
                      <a:pt x="532" y="912"/>
                    </a:lnTo>
                    <a:lnTo>
                      <a:pt x="536" y="918"/>
                    </a:lnTo>
                    <a:lnTo>
                      <a:pt x="538" y="926"/>
                    </a:lnTo>
                    <a:lnTo>
                      <a:pt x="538" y="934"/>
                    </a:lnTo>
                    <a:lnTo>
                      <a:pt x="538" y="938"/>
                    </a:lnTo>
                    <a:lnTo>
                      <a:pt x="536" y="940"/>
                    </a:lnTo>
                    <a:lnTo>
                      <a:pt x="532" y="942"/>
                    </a:lnTo>
                    <a:lnTo>
                      <a:pt x="532" y="946"/>
                    </a:lnTo>
                    <a:lnTo>
                      <a:pt x="532" y="950"/>
                    </a:lnTo>
                    <a:lnTo>
                      <a:pt x="534" y="952"/>
                    </a:lnTo>
                    <a:lnTo>
                      <a:pt x="540" y="958"/>
                    </a:lnTo>
                    <a:lnTo>
                      <a:pt x="674" y="934"/>
                    </a:lnTo>
                    <a:lnTo>
                      <a:pt x="768" y="856"/>
                    </a:lnTo>
                    <a:lnTo>
                      <a:pt x="1000" y="724"/>
                    </a:lnTo>
                    <a:lnTo>
                      <a:pt x="998" y="718"/>
                    </a:lnTo>
                    <a:lnTo>
                      <a:pt x="994" y="712"/>
                    </a:lnTo>
                    <a:lnTo>
                      <a:pt x="986" y="702"/>
                    </a:lnTo>
                    <a:lnTo>
                      <a:pt x="978" y="690"/>
                    </a:lnTo>
                    <a:lnTo>
                      <a:pt x="976" y="684"/>
                    </a:lnTo>
                    <a:lnTo>
                      <a:pt x="974" y="676"/>
                    </a:lnTo>
                    <a:lnTo>
                      <a:pt x="962" y="674"/>
                    </a:lnTo>
                    <a:lnTo>
                      <a:pt x="952" y="668"/>
                    </a:lnTo>
                    <a:lnTo>
                      <a:pt x="944" y="664"/>
                    </a:lnTo>
                    <a:lnTo>
                      <a:pt x="938" y="662"/>
                    </a:lnTo>
                    <a:lnTo>
                      <a:pt x="932" y="660"/>
                    </a:lnTo>
                    <a:lnTo>
                      <a:pt x="926" y="662"/>
                    </a:lnTo>
                    <a:lnTo>
                      <a:pt x="922" y="664"/>
                    </a:lnTo>
                    <a:lnTo>
                      <a:pt x="918" y="662"/>
                    </a:lnTo>
                    <a:lnTo>
                      <a:pt x="914" y="658"/>
                    </a:lnTo>
                    <a:lnTo>
                      <a:pt x="914" y="652"/>
                    </a:lnTo>
                    <a:lnTo>
                      <a:pt x="910" y="642"/>
                    </a:lnTo>
                    <a:lnTo>
                      <a:pt x="888" y="608"/>
                    </a:lnTo>
                    <a:lnTo>
                      <a:pt x="878" y="588"/>
                    </a:lnTo>
                    <a:lnTo>
                      <a:pt x="876" y="580"/>
                    </a:lnTo>
                    <a:lnTo>
                      <a:pt x="874" y="572"/>
                    </a:lnTo>
                    <a:lnTo>
                      <a:pt x="876" y="568"/>
                    </a:lnTo>
                    <a:lnTo>
                      <a:pt x="878" y="564"/>
                    </a:lnTo>
                    <a:lnTo>
                      <a:pt x="886" y="560"/>
                    </a:lnTo>
                    <a:lnTo>
                      <a:pt x="896" y="554"/>
                    </a:lnTo>
                    <a:lnTo>
                      <a:pt x="900" y="550"/>
                    </a:lnTo>
                    <a:lnTo>
                      <a:pt x="904" y="546"/>
                    </a:lnTo>
                    <a:lnTo>
                      <a:pt x="902" y="538"/>
                    </a:lnTo>
                    <a:lnTo>
                      <a:pt x="900" y="532"/>
                    </a:lnTo>
                    <a:lnTo>
                      <a:pt x="896" y="526"/>
                    </a:lnTo>
                    <a:lnTo>
                      <a:pt x="896" y="518"/>
                    </a:lnTo>
                    <a:lnTo>
                      <a:pt x="898" y="512"/>
                    </a:lnTo>
                    <a:lnTo>
                      <a:pt x="900" y="506"/>
                    </a:lnTo>
                    <a:lnTo>
                      <a:pt x="902" y="500"/>
                    </a:lnTo>
                    <a:lnTo>
                      <a:pt x="904" y="494"/>
                    </a:lnTo>
                    <a:lnTo>
                      <a:pt x="904" y="436"/>
                    </a:lnTo>
                    <a:lnTo>
                      <a:pt x="902" y="424"/>
                    </a:lnTo>
                    <a:lnTo>
                      <a:pt x="900" y="414"/>
                    </a:lnTo>
                    <a:lnTo>
                      <a:pt x="894" y="392"/>
                    </a:lnTo>
                    <a:lnTo>
                      <a:pt x="884" y="372"/>
                    </a:lnTo>
                    <a:lnTo>
                      <a:pt x="876" y="352"/>
                    </a:lnTo>
                    <a:lnTo>
                      <a:pt x="872" y="338"/>
                    </a:lnTo>
                    <a:lnTo>
                      <a:pt x="868" y="324"/>
                    </a:lnTo>
                    <a:lnTo>
                      <a:pt x="866" y="300"/>
                    </a:lnTo>
                    <a:lnTo>
                      <a:pt x="862" y="288"/>
                    </a:lnTo>
                    <a:lnTo>
                      <a:pt x="860" y="278"/>
                    </a:lnTo>
                    <a:lnTo>
                      <a:pt x="854" y="268"/>
                    </a:lnTo>
                    <a:lnTo>
                      <a:pt x="846" y="258"/>
                    </a:lnTo>
                    <a:lnTo>
                      <a:pt x="832" y="242"/>
                    </a:lnTo>
                    <a:lnTo>
                      <a:pt x="816" y="220"/>
                    </a:lnTo>
                    <a:lnTo>
                      <a:pt x="802" y="194"/>
                    </a:lnTo>
                    <a:lnTo>
                      <a:pt x="798" y="184"/>
                    </a:lnTo>
                    <a:lnTo>
                      <a:pt x="796" y="174"/>
                    </a:lnTo>
                    <a:lnTo>
                      <a:pt x="798" y="162"/>
                    </a:lnTo>
                    <a:lnTo>
                      <a:pt x="802" y="152"/>
                    </a:lnTo>
                    <a:lnTo>
                      <a:pt x="810" y="144"/>
                    </a:lnTo>
                    <a:lnTo>
                      <a:pt x="818" y="136"/>
                    </a:lnTo>
                    <a:lnTo>
                      <a:pt x="834" y="122"/>
                    </a:lnTo>
                    <a:lnTo>
                      <a:pt x="840" y="114"/>
                    </a:lnTo>
                    <a:lnTo>
                      <a:pt x="844" y="104"/>
                    </a:lnTo>
                    <a:lnTo>
                      <a:pt x="846" y="76"/>
                    </a:lnTo>
                    <a:lnTo>
                      <a:pt x="848" y="50"/>
                    </a:lnTo>
                    <a:lnTo>
                      <a:pt x="850" y="38"/>
                    </a:lnTo>
                    <a:lnTo>
                      <a:pt x="854" y="28"/>
                    </a:lnTo>
                    <a:lnTo>
                      <a:pt x="860" y="18"/>
                    </a:lnTo>
                    <a:lnTo>
                      <a:pt x="868" y="10"/>
                    </a:lnTo>
                    <a:lnTo>
                      <a:pt x="842" y="4"/>
                    </a:lnTo>
                    <a:lnTo>
                      <a:pt x="828" y="2"/>
                    </a:lnTo>
                    <a:lnTo>
                      <a:pt x="814" y="0"/>
                    </a:lnTo>
                    <a:lnTo>
                      <a:pt x="810" y="2"/>
                    </a:lnTo>
                    <a:lnTo>
                      <a:pt x="808" y="4"/>
                    </a:lnTo>
                    <a:lnTo>
                      <a:pt x="806" y="12"/>
                    </a:lnTo>
                    <a:lnTo>
                      <a:pt x="786" y="12"/>
                    </a:lnTo>
                    <a:lnTo>
                      <a:pt x="780" y="8"/>
                    </a:lnTo>
                    <a:lnTo>
                      <a:pt x="776" y="4"/>
                    </a:lnTo>
                    <a:lnTo>
                      <a:pt x="772" y="2"/>
                    </a:lnTo>
                    <a:lnTo>
                      <a:pt x="764" y="4"/>
                    </a:lnTo>
                    <a:lnTo>
                      <a:pt x="760" y="6"/>
                    </a:lnTo>
                    <a:lnTo>
                      <a:pt x="748" y="14"/>
                    </a:lnTo>
                    <a:lnTo>
                      <a:pt x="738" y="22"/>
                    </a:lnTo>
                    <a:lnTo>
                      <a:pt x="730" y="24"/>
                    </a:lnTo>
                    <a:lnTo>
                      <a:pt x="722" y="24"/>
                    </a:lnTo>
                    <a:lnTo>
                      <a:pt x="712" y="24"/>
                    </a:lnTo>
                    <a:lnTo>
                      <a:pt x="700" y="20"/>
                    </a:lnTo>
                    <a:lnTo>
                      <a:pt x="690" y="16"/>
                    </a:lnTo>
                    <a:lnTo>
                      <a:pt x="682" y="10"/>
                    </a:lnTo>
                    <a:lnTo>
                      <a:pt x="616" y="10"/>
                    </a:lnTo>
                    <a:lnTo>
                      <a:pt x="584" y="12"/>
                    </a:lnTo>
                    <a:lnTo>
                      <a:pt x="548" y="18"/>
                    </a:lnTo>
                    <a:lnTo>
                      <a:pt x="512" y="26"/>
                    </a:lnTo>
                    <a:lnTo>
                      <a:pt x="484" y="34"/>
                    </a:lnTo>
                    <a:lnTo>
                      <a:pt x="478" y="38"/>
                    </a:lnTo>
                    <a:lnTo>
                      <a:pt x="476" y="42"/>
                    </a:lnTo>
                    <a:lnTo>
                      <a:pt x="472" y="46"/>
                    </a:lnTo>
                    <a:lnTo>
                      <a:pt x="466" y="46"/>
                    </a:lnTo>
                    <a:lnTo>
                      <a:pt x="450" y="46"/>
                    </a:lnTo>
                    <a:lnTo>
                      <a:pt x="438" y="48"/>
                    </a:lnTo>
                    <a:lnTo>
                      <a:pt x="428" y="52"/>
                    </a:lnTo>
                    <a:lnTo>
                      <a:pt x="420" y="58"/>
                    </a:lnTo>
                    <a:lnTo>
                      <a:pt x="412" y="64"/>
                    </a:lnTo>
                    <a:lnTo>
                      <a:pt x="402" y="70"/>
                    </a:lnTo>
                    <a:lnTo>
                      <a:pt x="394" y="76"/>
                    </a:lnTo>
                    <a:lnTo>
                      <a:pt x="384" y="80"/>
                    </a:lnTo>
                    <a:lnTo>
                      <a:pt x="372" y="80"/>
                    </a:lnTo>
                    <a:lnTo>
                      <a:pt x="364" y="80"/>
                    </a:lnTo>
                    <a:lnTo>
                      <a:pt x="352" y="80"/>
                    </a:lnTo>
                    <a:lnTo>
                      <a:pt x="364" y="88"/>
                    </a:lnTo>
                    <a:lnTo>
                      <a:pt x="372" y="98"/>
                    </a:lnTo>
                    <a:lnTo>
                      <a:pt x="376" y="104"/>
                    </a:lnTo>
                    <a:lnTo>
                      <a:pt x="380" y="110"/>
                    </a:lnTo>
                    <a:lnTo>
                      <a:pt x="382" y="120"/>
                    </a:lnTo>
                    <a:lnTo>
                      <a:pt x="382" y="128"/>
                    </a:lnTo>
                    <a:lnTo>
                      <a:pt x="382" y="142"/>
                    </a:lnTo>
                    <a:lnTo>
                      <a:pt x="380" y="154"/>
                    </a:lnTo>
                    <a:lnTo>
                      <a:pt x="376" y="166"/>
                    </a:lnTo>
                    <a:lnTo>
                      <a:pt x="376" y="178"/>
                    </a:lnTo>
                    <a:lnTo>
                      <a:pt x="378" y="192"/>
                    </a:lnTo>
                    <a:lnTo>
                      <a:pt x="382" y="204"/>
                    </a:lnTo>
                    <a:lnTo>
                      <a:pt x="394" y="222"/>
                    </a:lnTo>
                    <a:lnTo>
                      <a:pt x="390" y="228"/>
                    </a:lnTo>
                    <a:lnTo>
                      <a:pt x="386" y="234"/>
                    </a:lnTo>
                    <a:lnTo>
                      <a:pt x="384" y="238"/>
                    </a:lnTo>
                    <a:lnTo>
                      <a:pt x="380" y="240"/>
                    </a:lnTo>
                    <a:lnTo>
                      <a:pt x="368" y="242"/>
                    </a:lnTo>
                    <a:lnTo>
                      <a:pt x="358" y="242"/>
                    </a:lnTo>
                    <a:lnTo>
                      <a:pt x="346" y="240"/>
                    </a:lnTo>
                    <a:lnTo>
                      <a:pt x="334" y="238"/>
                    </a:lnTo>
                    <a:lnTo>
                      <a:pt x="324" y="238"/>
                    </a:lnTo>
                    <a:lnTo>
                      <a:pt x="318" y="238"/>
                    </a:lnTo>
                    <a:lnTo>
                      <a:pt x="312" y="238"/>
                    </a:lnTo>
                    <a:lnTo>
                      <a:pt x="298" y="252"/>
                    </a:lnTo>
                    <a:lnTo>
                      <a:pt x="260" y="262"/>
                    </a:lnTo>
                    <a:lnTo>
                      <a:pt x="258" y="266"/>
                    </a:lnTo>
                    <a:lnTo>
                      <a:pt x="258" y="272"/>
                    </a:lnTo>
                    <a:lnTo>
                      <a:pt x="258" y="280"/>
                    </a:lnTo>
                    <a:lnTo>
                      <a:pt x="258" y="288"/>
                    </a:lnTo>
                    <a:lnTo>
                      <a:pt x="258" y="290"/>
                    </a:lnTo>
                    <a:lnTo>
                      <a:pt x="256" y="294"/>
                    </a:lnTo>
                    <a:lnTo>
                      <a:pt x="252" y="300"/>
                    </a:lnTo>
                    <a:lnTo>
                      <a:pt x="246" y="304"/>
                    </a:lnTo>
                    <a:lnTo>
                      <a:pt x="234" y="308"/>
                    </a:lnTo>
                    <a:lnTo>
                      <a:pt x="220" y="310"/>
                    </a:lnTo>
                    <a:lnTo>
                      <a:pt x="208" y="314"/>
                    </a:lnTo>
                    <a:lnTo>
                      <a:pt x="200" y="320"/>
                    </a:lnTo>
                    <a:lnTo>
                      <a:pt x="196" y="326"/>
                    </a:lnTo>
                    <a:lnTo>
                      <a:pt x="192" y="332"/>
                    </a:lnTo>
                    <a:lnTo>
                      <a:pt x="186" y="338"/>
                    </a:lnTo>
                    <a:lnTo>
                      <a:pt x="170" y="344"/>
                    </a:lnTo>
                    <a:lnTo>
                      <a:pt x="144" y="350"/>
                    </a:lnTo>
                    <a:lnTo>
                      <a:pt x="106" y="356"/>
                    </a:lnTo>
                    <a:lnTo>
                      <a:pt x="94" y="356"/>
                    </a:lnTo>
                    <a:lnTo>
                      <a:pt x="84" y="358"/>
                    </a:lnTo>
                    <a:lnTo>
                      <a:pt x="72" y="362"/>
                    </a:lnTo>
                    <a:lnTo>
                      <a:pt x="60" y="366"/>
                    </a:lnTo>
                    <a:lnTo>
                      <a:pt x="48" y="372"/>
                    </a:lnTo>
                    <a:lnTo>
                      <a:pt x="26" y="386"/>
                    </a:lnTo>
                    <a:lnTo>
                      <a:pt x="8" y="400"/>
                    </a:lnTo>
                    <a:lnTo>
                      <a:pt x="4" y="404"/>
                    </a:lnTo>
                    <a:lnTo>
                      <a:pt x="2" y="408"/>
                    </a:lnTo>
                    <a:lnTo>
                      <a:pt x="2" y="416"/>
                    </a:lnTo>
                    <a:lnTo>
                      <a:pt x="2" y="424"/>
                    </a:lnTo>
                    <a:lnTo>
                      <a:pt x="2" y="428"/>
                    </a:lnTo>
                    <a:lnTo>
                      <a:pt x="0" y="432"/>
                    </a:lnTo>
                    <a:lnTo>
                      <a:pt x="4" y="450"/>
                    </a:lnTo>
                    <a:lnTo>
                      <a:pt x="2" y="472"/>
                    </a:lnTo>
                    <a:lnTo>
                      <a:pt x="166" y="608"/>
                    </a:lnTo>
                    <a:lnTo>
                      <a:pt x="162" y="60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47" name="Tunisia">
                <a:extLst>
                  <a:ext uri="{FF2B5EF4-FFF2-40B4-BE49-F238E27FC236}">
                    <a16:creationId xmlns="" xmlns:a16="http://schemas.microsoft.com/office/drawing/2014/main" id="{3B9565D1-ADF4-4213-B333-55F04E3CEB85}"/>
                  </a:ext>
                </a:extLst>
              </p:cNvPr>
              <p:cNvSpPr>
                <a:spLocks/>
              </p:cNvSpPr>
              <p:nvPr/>
            </p:nvSpPr>
            <p:spPr bwMode="auto">
              <a:xfrm>
                <a:off x="3921125" y="271463"/>
                <a:ext cx="314325" cy="603250"/>
              </a:xfrm>
              <a:custGeom>
                <a:avLst/>
                <a:gdLst/>
                <a:ahLst/>
                <a:cxnLst>
                  <a:cxn ang="0">
                    <a:pos x="80" y="362"/>
                  </a:cxn>
                  <a:cxn ang="0">
                    <a:pos x="72" y="334"/>
                  </a:cxn>
                  <a:cxn ang="0">
                    <a:pos x="66" y="298"/>
                  </a:cxn>
                  <a:cxn ang="0">
                    <a:pos x="58" y="278"/>
                  </a:cxn>
                  <a:cxn ang="0">
                    <a:pos x="36" y="252"/>
                  </a:cxn>
                  <a:cxn ang="0">
                    <a:pos x="6" y="204"/>
                  </a:cxn>
                  <a:cxn ang="0">
                    <a:pos x="0" y="184"/>
                  </a:cxn>
                  <a:cxn ang="0">
                    <a:pos x="6" y="162"/>
                  </a:cxn>
                  <a:cxn ang="0">
                    <a:pos x="22" y="146"/>
                  </a:cxn>
                  <a:cxn ang="0">
                    <a:pos x="44" y="124"/>
                  </a:cxn>
                  <a:cxn ang="0">
                    <a:pos x="50" y="86"/>
                  </a:cxn>
                  <a:cxn ang="0">
                    <a:pos x="54" y="48"/>
                  </a:cxn>
                  <a:cxn ang="0">
                    <a:pos x="64" y="28"/>
                  </a:cxn>
                  <a:cxn ang="0">
                    <a:pos x="86" y="14"/>
                  </a:cxn>
                  <a:cxn ang="0">
                    <a:pos x="106" y="2"/>
                  </a:cxn>
                  <a:cxn ang="0">
                    <a:pos x="120" y="0"/>
                  </a:cxn>
                  <a:cxn ang="0">
                    <a:pos x="132" y="4"/>
                  </a:cxn>
                  <a:cxn ang="0">
                    <a:pos x="150" y="24"/>
                  </a:cxn>
                  <a:cxn ang="0">
                    <a:pos x="158" y="28"/>
                  </a:cxn>
                  <a:cxn ang="0">
                    <a:pos x="170" y="24"/>
                  </a:cxn>
                  <a:cxn ang="0">
                    <a:pos x="182" y="22"/>
                  </a:cxn>
                  <a:cxn ang="0">
                    <a:pos x="184" y="32"/>
                  </a:cxn>
                  <a:cxn ang="0">
                    <a:pos x="170" y="44"/>
                  </a:cxn>
                  <a:cxn ang="0">
                    <a:pos x="156" y="56"/>
                  </a:cxn>
                  <a:cxn ang="0">
                    <a:pos x="156" y="66"/>
                  </a:cxn>
                  <a:cxn ang="0">
                    <a:pos x="166" y="84"/>
                  </a:cxn>
                  <a:cxn ang="0">
                    <a:pos x="174" y="104"/>
                  </a:cxn>
                  <a:cxn ang="0">
                    <a:pos x="174" y="124"/>
                  </a:cxn>
                  <a:cxn ang="0">
                    <a:pos x="162" y="138"/>
                  </a:cxn>
                  <a:cxn ang="0">
                    <a:pos x="148" y="150"/>
                  </a:cxn>
                  <a:cxn ang="0">
                    <a:pos x="136" y="162"/>
                  </a:cxn>
                  <a:cxn ang="0">
                    <a:pos x="136" y="176"/>
                  </a:cxn>
                  <a:cxn ang="0">
                    <a:pos x="140" y="186"/>
                  </a:cxn>
                  <a:cxn ang="0">
                    <a:pos x="156" y="194"/>
                  </a:cxn>
                  <a:cxn ang="0">
                    <a:pos x="178" y="196"/>
                  </a:cxn>
                  <a:cxn ang="0">
                    <a:pos x="182" y="208"/>
                  </a:cxn>
                  <a:cxn ang="0">
                    <a:pos x="188" y="214"/>
                  </a:cxn>
                  <a:cxn ang="0">
                    <a:pos x="198" y="222"/>
                  </a:cxn>
                  <a:cxn ang="0">
                    <a:pos x="196" y="238"/>
                  </a:cxn>
                  <a:cxn ang="0">
                    <a:pos x="194" y="248"/>
                  </a:cxn>
                  <a:cxn ang="0">
                    <a:pos x="180" y="266"/>
                  </a:cxn>
                  <a:cxn ang="0">
                    <a:pos x="148" y="290"/>
                  </a:cxn>
                  <a:cxn ang="0">
                    <a:pos x="132" y="306"/>
                  </a:cxn>
                  <a:cxn ang="0">
                    <a:pos x="130" y="326"/>
                  </a:cxn>
                  <a:cxn ang="0">
                    <a:pos x="130" y="332"/>
                  </a:cxn>
                  <a:cxn ang="0">
                    <a:pos x="130" y="348"/>
                  </a:cxn>
                  <a:cxn ang="0">
                    <a:pos x="120" y="362"/>
                  </a:cxn>
                  <a:cxn ang="0">
                    <a:pos x="106" y="374"/>
                  </a:cxn>
                  <a:cxn ang="0">
                    <a:pos x="90" y="380"/>
                  </a:cxn>
                </a:cxnLst>
                <a:rect l="0" t="0" r="r" b="b"/>
                <a:pathLst>
                  <a:path w="198" h="380">
                    <a:moveTo>
                      <a:pt x="86" y="378"/>
                    </a:moveTo>
                    <a:lnTo>
                      <a:pt x="80" y="362"/>
                    </a:lnTo>
                    <a:lnTo>
                      <a:pt x="76" y="348"/>
                    </a:lnTo>
                    <a:lnTo>
                      <a:pt x="72" y="334"/>
                    </a:lnTo>
                    <a:lnTo>
                      <a:pt x="70" y="310"/>
                    </a:lnTo>
                    <a:lnTo>
                      <a:pt x="66" y="298"/>
                    </a:lnTo>
                    <a:lnTo>
                      <a:pt x="64" y="288"/>
                    </a:lnTo>
                    <a:lnTo>
                      <a:pt x="58" y="278"/>
                    </a:lnTo>
                    <a:lnTo>
                      <a:pt x="50" y="268"/>
                    </a:lnTo>
                    <a:lnTo>
                      <a:pt x="36" y="252"/>
                    </a:lnTo>
                    <a:lnTo>
                      <a:pt x="20" y="230"/>
                    </a:lnTo>
                    <a:lnTo>
                      <a:pt x="6" y="204"/>
                    </a:lnTo>
                    <a:lnTo>
                      <a:pt x="2" y="194"/>
                    </a:lnTo>
                    <a:lnTo>
                      <a:pt x="0" y="184"/>
                    </a:lnTo>
                    <a:lnTo>
                      <a:pt x="2" y="172"/>
                    </a:lnTo>
                    <a:lnTo>
                      <a:pt x="6" y="162"/>
                    </a:lnTo>
                    <a:lnTo>
                      <a:pt x="14" y="154"/>
                    </a:lnTo>
                    <a:lnTo>
                      <a:pt x="22" y="146"/>
                    </a:lnTo>
                    <a:lnTo>
                      <a:pt x="38" y="132"/>
                    </a:lnTo>
                    <a:lnTo>
                      <a:pt x="44" y="124"/>
                    </a:lnTo>
                    <a:lnTo>
                      <a:pt x="48" y="114"/>
                    </a:lnTo>
                    <a:lnTo>
                      <a:pt x="50" y="86"/>
                    </a:lnTo>
                    <a:lnTo>
                      <a:pt x="52" y="60"/>
                    </a:lnTo>
                    <a:lnTo>
                      <a:pt x="54" y="48"/>
                    </a:lnTo>
                    <a:lnTo>
                      <a:pt x="58" y="38"/>
                    </a:lnTo>
                    <a:lnTo>
                      <a:pt x="64" y="28"/>
                    </a:lnTo>
                    <a:lnTo>
                      <a:pt x="72" y="20"/>
                    </a:lnTo>
                    <a:lnTo>
                      <a:pt x="86" y="14"/>
                    </a:lnTo>
                    <a:lnTo>
                      <a:pt x="96" y="8"/>
                    </a:lnTo>
                    <a:lnTo>
                      <a:pt x="106" y="2"/>
                    </a:lnTo>
                    <a:lnTo>
                      <a:pt x="112" y="2"/>
                    </a:lnTo>
                    <a:lnTo>
                      <a:pt x="120" y="0"/>
                    </a:lnTo>
                    <a:lnTo>
                      <a:pt x="126" y="2"/>
                    </a:lnTo>
                    <a:lnTo>
                      <a:pt x="132" y="4"/>
                    </a:lnTo>
                    <a:lnTo>
                      <a:pt x="142" y="14"/>
                    </a:lnTo>
                    <a:lnTo>
                      <a:pt x="150" y="24"/>
                    </a:lnTo>
                    <a:lnTo>
                      <a:pt x="154" y="28"/>
                    </a:lnTo>
                    <a:lnTo>
                      <a:pt x="158" y="28"/>
                    </a:lnTo>
                    <a:lnTo>
                      <a:pt x="164" y="28"/>
                    </a:lnTo>
                    <a:lnTo>
                      <a:pt x="170" y="24"/>
                    </a:lnTo>
                    <a:lnTo>
                      <a:pt x="178" y="18"/>
                    </a:lnTo>
                    <a:lnTo>
                      <a:pt x="182" y="22"/>
                    </a:lnTo>
                    <a:lnTo>
                      <a:pt x="186" y="24"/>
                    </a:lnTo>
                    <a:lnTo>
                      <a:pt x="184" y="32"/>
                    </a:lnTo>
                    <a:lnTo>
                      <a:pt x="180" y="36"/>
                    </a:lnTo>
                    <a:lnTo>
                      <a:pt x="170" y="44"/>
                    </a:lnTo>
                    <a:lnTo>
                      <a:pt x="160" y="52"/>
                    </a:lnTo>
                    <a:lnTo>
                      <a:pt x="156" y="56"/>
                    </a:lnTo>
                    <a:lnTo>
                      <a:pt x="156" y="60"/>
                    </a:lnTo>
                    <a:lnTo>
                      <a:pt x="156" y="66"/>
                    </a:lnTo>
                    <a:lnTo>
                      <a:pt x="158" y="72"/>
                    </a:lnTo>
                    <a:lnTo>
                      <a:pt x="166" y="84"/>
                    </a:lnTo>
                    <a:lnTo>
                      <a:pt x="172" y="98"/>
                    </a:lnTo>
                    <a:lnTo>
                      <a:pt x="174" y="104"/>
                    </a:lnTo>
                    <a:lnTo>
                      <a:pt x="176" y="112"/>
                    </a:lnTo>
                    <a:lnTo>
                      <a:pt x="174" y="124"/>
                    </a:lnTo>
                    <a:lnTo>
                      <a:pt x="170" y="132"/>
                    </a:lnTo>
                    <a:lnTo>
                      <a:pt x="162" y="138"/>
                    </a:lnTo>
                    <a:lnTo>
                      <a:pt x="154" y="144"/>
                    </a:lnTo>
                    <a:lnTo>
                      <a:pt x="148" y="150"/>
                    </a:lnTo>
                    <a:lnTo>
                      <a:pt x="140" y="154"/>
                    </a:lnTo>
                    <a:lnTo>
                      <a:pt x="136" y="162"/>
                    </a:lnTo>
                    <a:lnTo>
                      <a:pt x="134" y="170"/>
                    </a:lnTo>
                    <a:lnTo>
                      <a:pt x="136" y="176"/>
                    </a:lnTo>
                    <a:lnTo>
                      <a:pt x="138" y="182"/>
                    </a:lnTo>
                    <a:lnTo>
                      <a:pt x="140" y="186"/>
                    </a:lnTo>
                    <a:lnTo>
                      <a:pt x="146" y="190"/>
                    </a:lnTo>
                    <a:lnTo>
                      <a:pt x="156" y="194"/>
                    </a:lnTo>
                    <a:lnTo>
                      <a:pt x="166" y="196"/>
                    </a:lnTo>
                    <a:lnTo>
                      <a:pt x="178" y="196"/>
                    </a:lnTo>
                    <a:lnTo>
                      <a:pt x="180" y="204"/>
                    </a:lnTo>
                    <a:lnTo>
                      <a:pt x="182" y="208"/>
                    </a:lnTo>
                    <a:lnTo>
                      <a:pt x="184" y="212"/>
                    </a:lnTo>
                    <a:lnTo>
                      <a:pt x="188" y="214"/>
                    </a:lnTo>
                    <a:lnTo>
                      <a:pt x="196" y="218"/>
                    </a:lnTo>
                    <a:lnTo>
                      <a:pt x="198" y="222"/>
                    </a:lnTo>
                    <a:lnTo>
                      <a:pt x="198" y="228"/>
                    </a:lnTo>
                    <a:lnTo>
                      <a:pt x="196" y="238"/>
                    </a:lnTo>
                    <a:lnTo>
                      <a:pt x="194" y="244"/>
                    </a:lnTo>
                    <a:lnTo>
                      <a:pt x="194" y="248"/>
                    </a:lnTo>
                    <a:lnTo>
                      <a:pt x="198" y="256"/>
                    </a:lnTo>
                    <a:lnTo>
                      <a:pt x="180" y="266"/>
                    </a:lnTo>
                    <a:lnTo>
                      <a:pt x="158" y="282"/>
                    </a:lnTo>
                    <a:lnTo>
                      <a:pt x="148" y="290"/>
                    </a:lnTo>
                    <a:lnTo>
                      <a:pt x="138" y="298"/>
                    </a:lnTo>
                    <a:lnTo>
                      <a:pt x="132" y="306"/>
                    </a:lnTo>
                    <a:lnTo>
                      <a:pt x="130" y="312"/>
                    </a:lnTo>
                    <a:lnTo>
                      <a:pt x="130" y="326"/>
                    </a:lnTo>
                    <a:lnTo>
                      <a:pt x="130" y="328"/>
                    </a:lnTo>
                    <a:lnTo>
                      <a:pt x="130" y="332"/>
                    </a:lnTo>
                    <a:lnTo>
                      <a:pt x="132" y="340"/>
                    </a:lnTo>
                    <a:lnTo>
                      <a:pt x="130" y="348"/>
                    </a:lnTo>
                    <a:lnTo>
                      <a:pt x="126" y="356"/>
                    </a:lnTo>
                    <a:lnTo>
                      <a:pt x="120" y="362"/>
                    </a:lnTo>
                    <a:lnTo>
                      <a:pt x="114" y="368"/>
                    </a:lnTo>
                    <a:lnTo>
                      <a:pt x="106" y="374"/>
                    </a:lnTo>
                    <a:lnTo>
                      <a:pt x="90" y="378"/>
                    </a:lnTo>
                    <a:lnTo>
                      <a:pt x="90" y="380"/>
                    </a:lnTo>
                    <a:lnTo>
                      <a:pt x="86" y="37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48" name="Mali">
                <a:extLst>
                  <a:ext uri="{FF2B5EF4-FFF2-40B4-BE49-F238E27FC236}">
                    <a16:creationId xmlns="" xmlns:a16="http://schemas.microsoft.com/office/drawing/2014/main" id="{B05BD0EF-B83F-45E8-BA80-C07D6AD60D81}"/>
                  </a:ext>
                </a:extLst>
              </p:cNvPr>
              <p:cNvSpPr>
                <a:spLocks/>
              </p:cNvSpPr>
              <p:nvPr/>
            </p:nvSpPr>
            <p:spPr bwMode="auto">
              <a:xfrm>
                <a:off x="2206625" y="1252538"/>
                <a:ext cx="1384300" cy="1279525"/>
              </a:xfrm>
              <a:custGeom>
                <a:avLst/>
                <a:gdLst/>
                <a:ahLst/>
                <a:cxnLst>
                  <a:cxn ang="0">
                    <a:pos x="622" y="552"/>
                  </a:cxn>
                  <a:cxn ang="0">
                    <a:pos x="574" y="562"/>
                  </a:cxn>
                  <a:cxn ang="0">
                    <a:pos x="534" y="590"/>
                  </a:cxn>
                  <a:cxn ang="0">
                    <a:pos x="520" y="594"/>
                  </a:cxn>
                  <a:cxn ang="0">
                    <a:pos x="502" y="594"/>
                  </a:cxn>
                  <a:cxn ang="0">
                    <a:pos x="480" y="622"/>
                  </a:cxn>
                  <a:cxn ang="0">
                    <a:pos x="462" y="628"/>
                  </a:cxn>
                  <a:cxn ang="0">
                    <a:pos x="450" y="646"/>
                  </a:cxn>
                  <a:cxn ang="0">
                    <a:pos x="428" y="634"/>
                  </a:cxn>
                  <a:cxn ang="0">
                    <a:pos x="408" y="650"/>
                  </a:cxn>
                  <a:cxn ang="0">
                    <a:pos x="378" y="710"/>
                  </a:cxn>
                  <a:cxn ang="0">
                    <a:pos x="356" y="722"/>
                  </a:cxn>
                  <a:cxn ang="0">
                    <a:pos x="348" y="752"/>
                  </a:cxn>
                  <a:cxn ang="0">
                    <a:pos x="342" y="780"/>
                  </a:cxn>
                  <a:cxn ang="0">
                    <a:pos x="326" y="800"/>
                  </a:cxn>
                  <a:cxn ang="0">
                    <a:pos x="306" y="804"/>
                  </a:cxn>
                  <a:cxn ang="0">
                    <a:pos x="284" y="784"/>
                  </a:cxn>
                  <a:cxn ang="0">
                    <a:pos x="266" y="802"/>
                  </a:cxn>
                  <a:cxn ang="0">
                    <a:pos x="240" y="800"/>
                  </a:cxn>
                  <a:cxn ang="0">
                    <a:pos x="210" y="802"/>
                  </a:cxn>
                  <a:cxn ang="0">
                    <a:pos x="196" y="772"/>
                  </a:cxn>
                  <a:cxn ang="0">
                    <a:pos x="186" y="752"/>
                  </a:cxn>
                  <a:cxn ang="0">
                    <a:pos x="164" y="686"/>
                  </a:cxn>
                  <a:cxn ang="0">
                    <a:pos x="148" y="678"/>
                  </a:cxn>
                  <a:cxn ang="0">
                    <a:pos x="122" y="698"/>
                  </a:cxn>
                  <a:cxn ang="0">
                    <a:pos x="100" y="688"/>
                  </a:cxn>
                  <a:cxn ang="0">
                    <a:pos x="82" y="700"/>
                  </a:cxn>
                  <a:cxn ang="0">
                    <a:pos x="56" y="690"/>
                  </a:cxn>
                  <a:cxn ang="0">
                    <a:pos x="40" y="688"/>
                  </a:cxn>
                  <a:cxn ang="0">
                    <a:pos x="38" y="674"/>
                  </a:cxn>
                  <a:cxn ang="0">
                    <a:pos x="42" y="656"/>
                  </a:cxn>
                  <a:cxn ang="0">
                    <a:pos x="28" y="624"/>
                  </a:cxn>
                  <a:cxn ang="0">
                    <a:pos x="16" y="592"/>
                  </a:cxn>
                  <a:cxn ang="0">
                    <a:pos x="14" y="572"/>
                  </a:cxn>
                  <a:cxn ang="0">
                    <a:pos x="18" y="540"/>
                  </a:cxn>
                  <a:cxn ang="0">
                    <a:pos x="34" y="518"/>
                  </a:cxn>
                  <a:cxn ang="0">
                    <a:pos x="48" y="496"/>
                  </a:cxn>
                  <a:cxn ang="0">
                    <a:pos x="70" y="506"/>
                  </a:cxn>
                  <a:cxn ang="0">
                    <a:pos x="94" y="510"/>
                  </a:cxn>
                  <a:cxn ang="0">
                    <a:pos x="122" y="514"/>
                  </a:cxn>
                  <a:cxn ang="0">
                    <a:pos x="154" y="512"/>
                  </a:cxn>
                  <a:cxn ang="0">
                    <a:pos x="168" y="508"/>
                  </a:cxn>
                  <a:cxn ang="0">
                    <a:pos x="362" y="0"/>
                  </a:cxn>
                  <a:cxn ang="0">
                    <a:pos x="702" y="218"/>
                  </a:cxn>
                  <a:cxn ang="0">
                    <a:pos x="720" y="228"/>
                  </a:cxn>
                  <a:cxn ang="0">
                    <a:pos x="722" y="250"/>
                  </a:cxn>
                  <a:cxn ang="0">
                    <a:pos x="742" y="258"/>
                  </a:cxn>
                  <a:cxn ang="0">
                    <a:pos x="758" y="280"/>
                  </a:cxn>
                  <a:cxn ang="0">
                    <a:pos x="810" y="300"/>
                  </a:cxn>
                  <a:cxn ang="0">
                    <a:pos x="822" y="326"/>
                  </a:cxn>
                  <a:cxn ang="0">
                    <a:pos x="816" y="338"/>
                  </a:cxn>
                  <a:cxn ang="0">
                    <a:pos x="872" y="342"/>
                  </a:cxn>
                  <a:cxn ang="0">
                    <a:pos x="870" y="402"/>
                  </a:cxn>
                  <a:cxn ang="0">
                    <a:pos x="866" y="486"/>
                  </a:cxn>
                  <a:cxn ang="0">
                    <a:pos x="828" y="534"/>
                  </a:cxn>
                  <a:cxn ang="0">
                    <a:pos x="712" y="544"/>
                  </a:cxn>
                  <a:cxn ang="0">
                    <a:pos x="676" y="564"/>
                  </a:cxn>
                  <a:cxn ang="0">
                    <a:pos x="654" y="562"/>
                  </a:cxn>
                </a:cxnLst>
                <a:rect l="0" t="0" r="r" b="b"/>
                <a:pathLst>
                  <a:path w="872" h="806">
                    <a:moveTo>
                      <a:pt x="652" y="562"/>
                    </a:moveTo>
                    <a:lnTo>
                      <a:pt x="642" y="558"/>
                    </a:lnTo>
                    <a:lnTo>
                      <a:pt x="632" y="556"/>
                    </a:lnTo>
                    <a:lnTo>
                      <a:pt x="622" y="552"/>
                    </a:lnTo>
                    <a:lnTo>
                      <a:pt x="610" y="550"/>
                    </a:lnTo>
                    <a:lnTo>
                      <a:pt x="600" y="552"/>
                    </a:lnTo>
                    <a:lnTo>
                      <a:pt x="592" y="554"/>
                    </a:lnTo>
                    <a:lnTo>
                      <a:pt x="574" y="562"/>
                    </a:lnTo>
                    <a:lnTo>
                      <a:pt x="556" y="572"/>
                    </a:lnTo>
                    <a:lnTo>
                      <a:pt x="540" y="582"/>
                    </a:lnTo>
                    <a:lnTo>
                      <a:pt x="538" y="586"/>
                    </a:lnTo>
                    <a:lnTo>
                      <a:pt x="534" y="590"/>
                    </a:lnTo>
                    <a:lnTo>
                      <a:pt x="530" y="594"/>
                    </a:lnTo>
                    <a:lnTo>
                      <a:pt x="526" y="596"/>
                    </a:lnTo>
                    <a:lnTo>
                      <a:pt x="522" y="596"/>
                    </a:lnTo>
                    <a:lnTo>
                      <a:pt x="520" y="594"/>
                    </a:lnTo>
                    <a:lnTo>
                      <a:pt x="516" y="592"/>
                    </a:lnTo>
                    <a:lnTo>
                      <a:pt x="512" y="590"/>
                    </a:lnTo>
                    <a:lnTo>
                      <a:pt x="506" y="592"/>
                    </a:lnTo>
                    <a:lnTo>
                      <a:pt x="502" y="594"/>
                    </a:lnTo>
                    <a:lnTo>
                      <a:pt x="494" y="604"/>
                    </a:lnTo>
                    <a:lnTo>
                      <a:pt x="488" y="616"/>
                    </a:lnTo>
                    <a:lnTo>
                      <a:pt x="484" y="620"/>
                    </a:lnTo>
                    <a:lnTo>
                      <a:pt x="480" y="622"/>
                    </a:lnTo>
                    <a:lnTo>
                      <a:pt x="470" y="622"/>
                    </a:lnTo>
                    <a:lnTo>
                      <a:pt x="464" y="624"/>
                    </a:lnTo>
                    <a:lnTo>
                      <a:pt x="462" y="626"/>
                    </a:lnTo>
                    <a:lnTo>
                      <a:pt x="462" y="628"/>
                    </a:lnTo>
                    <a:lnTo>
                      <a:pt x="462" y="634"/>
                    </a:lnTo>
                    <a:lnTo>
                      <a:pt x="460" y="640"/>
                    </a:lnTo>
                    <a:lnTo>
                      <a:pt x="456" y="644"/>
                    </a:lnTo>
                    <a:lnTo>
                      <a:pt x="450" y="646"/>
                    </a:lnTo>
                    <a:lnTo>
                      <a:pt x="444" y="644"/>
                    </a:lnTo>
                    <a:lnTo>
                      <a:pt x="440" y="640"/>
                    </a:lnTo>
                    <a:lnTo>
                      <a:pt x="434" y="636"/>
                    </a:lnTo>
                    <a:lnTo>
                      <a:pt x="428" y="634"/>
                    </a:lnTo>
                    <a:lnTo>
                      <a:pt x="422" y="636"/>
                    </a:lnTo>
                    <a:lnTo>
                      <a:pt x="416" y="640"/>
                    </a:lnTo>
                    <a:lnTo>
                      <a:pt x="410" y="646"/>
                    </a:lnTo>
                    <a:lnTo>
                      <a:pt x="408" y="650"/>
                    </a:lnTo>
                    <a:lnTo>
                      <a:pt x="410" y="656"/>
                    </a:lnTo>
                    <a:lnTo>
                      <a:pt x="414" y="660"/>
                    </a:lnTo>
                    <a:lnTo>
                      <a:pt x="390" y="706"/>
                    </a:lnTo>
                    <a:lnTo>
                      <a:pt x="378" y="710"/>
                    </a:lnTo>
                    <a:lnTo>
                      <a:pt x="368" y="712"/>
                    </a:lnTo>
                    <a:lnTo>
                      <a:pt x="360" y="714"/>
                    </a:lnTo>
                    <a:lnTo>
                      <a:pt x="356" y="718"/>
                    </a:lnTo>
                    <a:lnTo>
                      <a:pt x="356" y="722"/>
                    </a:lnTo>
                    <a:lnTo>
                      <a:pt x="356" y="736"/>
                    </a:lnTo>
                    <a:lnTo>
                      <a:pt x="356" y="742"/>
                    </a:lnTo>
                    <a:lnTo>
                      <a:pt x="354" y="746"/>
                    </a:lnTo>
                    <a:lnTo>
                      <a:pt x="348" y="752"/>
                    </a:lnTo>
                    <a:lnTo>
                      <a:pt x="344" y="758"/>
                    </a:lnTo>
                    <a:lnTo>
                      <a:pt x="340" y="766"/>
                    </a:lnTo>
                    <a:lnTo>
                      <a:pt x="340" y="774"/>
                    </a:lnTo>
                    <a:lnTo>
                      <a:pt x="342" y="780"/>
                    </a:lnTo>
                    <a:lnTo>
                      <a:pt x="344" y="786"/>
                    </a:lnTo>
                    <a:lnTo>
                      <a:pt x="342" y="794"/>
                    </a:lnTo>
                    <a:lnTo>
                      <a:pt x="332" y="796"/>
                    </a:lnTo>
                    <a:lnTo>
                      <a:pt x="326" y="800"/>
                    </a:lnTo>
                    <a:lnTo>
                      <a:pt x="318" y="804"/>
                    </a:lnTo>
                    <a:lnTo>
                      <a:pt x="310" y="806"/>
                    </a:lnTo>
                    <a:lnTo>
                      <a:pt x="308" y="806"/>
                    </a:lnTo>
                    <a:lnTo>
                      <a:pt x="306" y="804"/>
                    </a:lnTo>
                    <a:lnTo>
                      <a:pt x="302" y="798"/>
                    </a:lnTo>
                    <a:lnTo>
                      <a:pt x="300" y="782"/>
                    </a:lnTo>
                    <a:lnTo>
                      <a:pt x="290" y="782"/>
                    </a:lnTo>
                    <a:lnTo>
                      <a:pt x="284" y="784"/>
                    </a:lnTo>
                    <a:lnTo>
                      <a:pt x="278" y="784"/>
                    </a:lnTo>
                    <a:lnTo>
                      <a:pt x="274" y="790"/>
                    </a:lnTo>
                    <a:lnTo>
                      <a:pt x="270" y="796"/>
                    </a:lnTo>
                    <a:lnTo>
                      <a:pt x="266" y="802"/>
                    </a:lnTo>
                    <a:lnTo>
                      <a:pt x="260" y="804"/>
                    </a:lnTo>
                    <a:lnTo>
                      <a:pt x="254" y="804"/>
                    </a:lnTo>
                    <a:lnTo>
                      <a:pt x="246" y="804"/>
                    </a:lnTo>
                    <a:lnTo>
                      <a:pt x="240" y="800"/>
                    </a:lnTo>
                    <a:lnTo>
                      <a:pt x="236" y="796"/>
                    </a:lnTo>
                    <a:lnTo>
                      <a:pt x="230" y="794"/>
                    </a:lnTo>
                    <a:lnTo>
                      <a:pt x="220" y="796"/>
                    </a:lnTo>
                    <a:lnTo>
                      <a:pt x="210" y="802"/>
                    </a:lnTo>
                    <a:lnTo>
                      <a:pt x="206" y="796"/>
                    </a:lnTo>
                    <a:lnTo>
                      <a:pt x="204" y="790"/>
                    </a:lnTo>
                    <a:lnTo>
                      <a:pt x="198" y="778"/>
                    </a:lnTo>
                    <a:lnTo>
                      <a:pt x="196" y="772"/>
                    </a:lnTo>
                    <a:lnTo>
                      <a:pt x="192" y="766"/>
                    </a:lnTo>
                    <a:lnTo>
                      <a:pt x="188" y="760"/>
                    </a:lnTo>
                    <a:lnTo>
                      <a:pt x="180" y="756"/>
                    </a:lnTo>
                    <a:lnTo>
                      <a:pt x="186" y="752"/>
                    </a:lnTo>
                    <a:lnTo>
                      <a:pt x="190" y="750"/>
                    </a:lnTo>
                    <a:lnTo>
                      <a:pt x="190" y="744"/>
                    </a:lnTo>
                    <a:lnTo>
                      <a:pt x="174" y="710"/>
                    </a:lnTo>
                    <a:lnTo>
                      <a:pt x="164" y="686"/>
                    </a:lnTo>
                    <a:lnTo>
                      <a:pt x="158" y="678"/>
                    </a:lnTo>
                    <a:lnTo>
                      <a:pt x="156" y="674"/>
                    </a:lnTo>
                    <a:lnTo>
                      <a:pt x="152" y="676"/>
                    </a:lnTo>
                    <a:lnTo>
                      <a:pt x="148" y="678"/>
                    </a:lnTo>
                    <a:lnTo>
                      <a:pt x="142" y="686"/>
                    </a:lnTo>
                    <a:lnTo>
                      <a:pt x="134" y="694"/>
                    </a:lnTo>
                    <a:lnTo>
                      <a:pt x="128" y="698"/>
                    </a:lnTo>
                    <a:lnTo>
                      <a:pt x="122" y="698"/>
                    </a:lnTo>
                    <a:lnTo>
                      <a:pt x="116" y="696"/>
                    </a:lnTo>
                    <a:lnTo>
                      <a:pt x="112" y="694"/>
                    </a:lnTo>
                    <a:lnTo>
                      <a:pt x="106" y="690"/>
                    </a:lnTo>
                    <a:lnTo>
                      <a:pt x="100" y="688"/>
                    </a:lnTo>
                    <a:lnTo>
                      <a:pt x="96" y="690"/>
                    </a:lnTo>
                    <a:lnTo>
                      <a:pt x="92" y="694"/>
                    </a:lnTo>
                    <a:lnTo>
                      <a:pt x="88" y="698"/>
                    </a:lnTo>
                    <a:lnTo>
                      <a:pt x="82" y="700"/>
                    </a:lnTo>
                    <a:lnTo>
                      <a:pt x="76" y="700"/>
                    </a:lnTo>
                    <a:lnTo>
                      <a:pt x="72" y="696"/>
                    </a:lnTo>
                    <a:lnTo>
                      <a:pt x="64" y="686"/>
                    </a:lnTo>
                    <a:lnTo>
                      <a:pt x="56" y="690"/>
                    </a:lnTo>
                    <a:lnTo>
                      <a:pt x="52" y="692"/>
                    </a:lnTo>
                    <a:lnTo>
                      <a:pt x="48" y="692"/>
                    </a:lnTo>
                    <a:lnTo>
                      <a:pt x="44" y="692"/>
                    </a:lnTo>
                    <a:lnTo>
                      <a:pt x="40" y="688"/>
                    </a:lnTo>
                    <a:lnTo>
                      <a:pt x="38" y="682"/>
                    </a:lnTo>
                    <a:lnTo>
                      <a:pt x="36" y="680"/>
                    </a:lnTo>
                    <a:lnTo>
                      <a:pt x="36" y="678"/>
                    </a:lnTo>
                    <a:lnTo>
                      <a:pt x="38" y="674"/>
                    </a:lnTo>
                    <a:lnTo>
                      <a:pt x="38" y="672"/>
                    </a:lnTo>
                    <a:lnTo>
                      <a:pt x="38" y="670"/>
                    </a:lnTo>
                    <a:lnTo>
                      <a:pt x="40" y="664"/>
                    </a:lnTo>
                    <a:lnTo>
                      <a:pt x="42" y="656"/>
                    </a:lnTo>
                    <a:lnTo>
                      <a:pt x="44" y="650"/>
                    </a:lnTo>
                    <a:lnTo>
                      <a:pt x="42" y="642"/>
                    </a:lnTo>
                    <a:lnTo>
                      <a:pt x="38" y="636"/>
                    </a:lnTo>
                    <a:lnTo>
                      <a:pt x="28" y="624"/>
                    </a:lnTo>
                    <a:lnTo>
                      <a:pt x="16" y="614"/>
                    </a:lnTo>
                    <a:lnTo>
                      <a:pt x="14" y="608"/>
                    </a:lnTo>
                    <a:lnTo>
                      <a:pt x="12" y="602"/>
                    </a:lnTo>
                    <a:lnTo>
                      <a:pt x="16" y="592"/>
                    </a:lnTo>
                    <a:lnTo>
                      <a:pt x="18" y="586"/>
                    </a:lnTo>
                    <a:lnTo>
                      <a:pt x="18" y="580"/>
                    </a:lnTo>
                    <a:lnTo>
                      <a:pt x="16" y="576"/>
                    </a:lnTo>
                    <a:lnTo>
                      <a:pt x="14" y="572"/>
                    </a:lnTo>
                    <a:lnTo>
                      <a:pt x="10" y="568"/>
                    </a:lnTo>
                    <a:lnTo>
                      <a:pt x="8" y="562"/>
                    </a:lnTo>
                    <a:lnTo>
                      <a:pt x="0" y="542"/>
                    </a:lnTo>
                    <a:lnTo>
                      <a:pt x="18" y="540"/>
                    </a:lnTo>
                    <a:lnTo>
                      <a:pt x="26" y="536"/>
                    </a:lnTo>
                    <a:lnTo>
                      <a:pt x="30" y="532"/>
                    </a:lnTo>
                    <a:lnTo>
                      <a:pt x="32" y="528"/>
                    </a:lnTo>
                    <a:lnTo>
                      <a:pt x="34" y="518"/>
                    </a:lnTo>
                    <a:lnTo>
                      <a:pt x="36" y="506"/>
                    </a:lnTo>
                    <a:lnTo>
                      <a:pt x="40" y="502"/>
                    </a:lnTo>
                    <a:lnTo>
                      <a:pt x="42" y="498"/>
                    </a:lnTo>
                    <a:lnTo>
                      <a:pt x="48" y="496"/>
                    </a:lnTo>
                    <a:lnTo>
                      <a:pt x="54" y="494"/>
                    </a:lnTo>
                    <a:lnTo>
                      <a:pt x="58" y="496"/>
                    </a:lnTo>
                    <a:lnTo>
                      <a:pt x="62" y="498"/>
                    </a:lnTo>
                    <a:lnTo>
                      <a:pt x="70" y="506"/>
                    </a:lnTo>
                    <a:lnTo>
                      <a:pt x="76" y="514"/>
                    </a:lnTo>
                    <a:lnTo>
                      <a:pt x="82" y="520"/>
                    </a:lnTo>
                    <a:lnTo>
                      <a:pt x="90" y="512"/>
                    </a:lnTo>
                    <a:lnTo>
                      <a:pt x="94" y="510"/>
                    </a:lnTo>
                    <a:lnTo>
                      <a:pt x="100" y="508"/>
                    </a:lnTo>
                    <a:lnTo>
                      <a:pt x="108" y="510"/>
                    </a:lnTo>
                    <a:lnTo>
                      <a:pt x="116" y="512"/>
                    </a:lnTo>
                    <a:lnTo>
                      <a:pt x="122" y="514"/>
                    </a:lnTo>
                    <a:lnTo>
                      <a:pt x="132" y="514"/>
                    </a:lnTo>
                    <a:lnTo>
                      <a:pt x="142" y="514"/>
                    </a:lnTo>
                    <a:lnTo>
                      <a:pt x="150" y="514"/>
                    </a:lnTo>
                    <a:lnTo>
                      <a:pt x="154" y="512"/>
                    </a:lnTo>
                    <a:lnTo>
                      <a:pt x="156" y="510"/>
                    </a:lnTo>
                    <a:lnTo>
                      <a:pt x="158" y="506"/>
                    </a:lnTo>
                    <a:lnTo>
                      <a:pt x="160" y="500"/>
                    </a:lnTo>
                    <a:lnTo>
                      <a:pt x="168" y="508"/>
                    </a:lnTo>
                    <a:lnTo>
                      <a:pt x="358" y="518"/>
                    </a:lnTo>
                    <a:lnTo>
                      <a:pt x="370" y="474"/>
                    </a:lnTo>
                    <a:lnTo>
                      <a:pt x="356" y="460"/>
                    </a:lnTo>
                    <a:lnTo>
                      <a:pt x="362" y="0"/>
                    </a:lnTo>
                    <a:lnTo>
                      <a:pt x="450" y="0"/>
                    </a:lnTo>
                    <a:lnTo>
                      <a:pt x="446" y="0"/>
                    </a:lnTo>
                    <a:lnTo>
                      <a:pt x="700" y="214"/>
                    </a:lnTo>
                    <a:lnTo>
                      <a:pt x="702" y="218"/>
                    </a:lnTo>
                    <a:lnTo>
                      <a:pt x="704" y="220"/>
                    </a:lnTo>
                    <a:lnTo>
                      <a:pt x="710" y="222"/>
                    </a:lnTo>
                    <a:lnTo>
                      <a:pt x="716" y="224"/>
                    </a:lnTo>
                    <a:lnTo>
                      <a:pt x="720" y="228"/>
                    </a:lnTo>
                    <a:lnTo>
                      <a:pt x="722" y="230"/>
                    </a:lnTo>
                    <a:lnTo>
                      <a:pt x="724" y="238"/>
                    </a:lnTo>
                    <a:lnTo>
                      <a:pt x="724" y="244"/>
                    </a:lnTo>
                    <a:lnTo>
                      <a:pt x="722" y="250"/>
                    </a:lnTo>
                    <a:lnTo>
                      <a:pt x="724" y="252"/>
                    </a:lnTo>
                    <a:lnTo>
                      <a:pt x="726" y="254"/>
                    </a:lnTo>
                    <a:lnTo>
                      <a:pt x="734" y="258"/>
                    </a:lnTo>
                    <a:lnTo>
                      <a:pt x="742" y="258"/>
                    </a:lnTo>
                    <a:lnTo>
                      <a:pt x="744" y="266"/>
                    </a:lnTo>
                    <a:lnTo>
                      <a:pt x="748" y="270"/>
                    </a:lnTo>
                    <a:lnTo>
                      <a:pt x="752" y="276"/>
                    </a:lnTo>
                    <a:lnTo>
                      <a:pt x="758" y="280"/>
                    </a:lnTo>
                    <a:lnTo>
                      <a:pt x="770" y="284"/>
                    </a:lnTo>
                    <a:lnTo>
                      <a:pt x="784" y="288"/>
                    </a:lnTo>
                    <a:lnTo>
                      <a:pt x="798" y="294"/>
                    </a:lnTo>
                    <a:lnTo>
                      <a:pt x="810" y="300"/>
                    </a:lnTo>
                    <a:lnTo>
                      <a:pt x="816" y="304"/>
                    </a:lnTo>
                    <a:lnTo>
                      <a:pt x="820" y="310"/>
                    </a:lnTo>
                    <a:lnTo>
                      <a:pt x="822" y="318"/>
                    </a:lnTo>
                    <a:lnTo>
                      <a:pt x="822" y="326"/>
                    </a:lnTo>
                    <a:lnTo>
                      <a:pt x="822" y="330"/>
                    </a:lnTo>
                    <a:lnTo>
                      <a:pt x="820" y="332"/>
                    </a:lnTo>
                    <a:lnTo>
                      <a:pt x="816" y="334"/>
                    </a:lnTo>
                    <a:lnTo>
                      <a:pt x="816" y="338"/>
                    </a:lnTo>
                    <a:lnTo>
                      <a:pt x="816" y="342"/>
                    </a:lnTo>
                    <a:lnTo>
                      <a:pt x="818" y="344"/>
                    </a:lnTo>
                    <a:lnTo>
                      <a:pt x="824" y="350"/>
                    </a:lnTo>
                    <a:lnTo>
                      <a:pt x="872" y="342"/>
                    </a:lnTo>
                    <a:lnTo>
                      <a:pt x="870" y="352"/>
                    </a:lnTo>
                    <a:lnTo>
                      <a:pt x="868" y="362"/>
                    </a:lnTo>
                    <a:lnTo>
                      <a:pt x="868" y="382"/>
                    </a:lnTo>
                    <a:lnTo>
                      <a:pt x="870" y="402"/>
                    </a:lnTo>
                    <a:lnTo>
                      <a:pt x="872" y="426"/>
                    </a:lnTo>
                    <a:lnTo>
                      <a:pt x="872" y="448"/>
                    </a:lnTo>
                    <a:lnTo>
                      <a:pt x="870" y="468"/>
                    </a:lnTo>
                    <a:lnTo>
                      <a:pt x="866" y="486"/>
                    </a:lnTo>
                    <a:lnTo>
                      <a:pt x="860" y="500"/>
                    </a:lnTo>
                    <a:lnTo>
                      <a:pt x="852" y="514"/>
                    </a:lnTo>
                    <a:lnTo>
                      <a:pt x="842" y="524"/>
                    </a:lnTo>
                    <a:lnTo>
                      <a:pt x="828" y="534"/>
                    </a:lnTo>
                    <a:lnTo>
                      <a:pt x="812" y="542"/>
                    </a:lnTo>
                    <a:lnTo>
                      <a:pt x="768" y="542"/>
                    </a:lnTo>
                    <a:lnTo>
                      <a:pt x="768" y="544"/>
                    </a:lnTo>
                    <a:lnTo>
                      <a:pt x="712" y="544"/>
                    </a:lnTo>
                    <a:lnTo>
                      <a:pt x="700" y="556"/>
                    </a:lnTo>
                    <a:lnTo>
                      <a:pt x="694" y="562"/>
                    </a:lnTo>
                    <a:lnTo>
                      <a:pt x="686" y="564"/>
                    </a:lnTo>
                    <a:lnTo>
                      <a:pt x="676" y="564"/>
                    </a:lnTo>
                    <a:lnTo>
                      <a:pt x="666" y="560"/>
                    </a:lnTo>
                    <a:lnTo>
                      <a:pt x="658" y="560"/>
                    </a:lnTo>
                    <a:lnTo>
                      <a:pt x="656" y="560"/>
                    </a:lnTo>
                    <a:lnTo>
                      <a:pt x="654" y="562"/>
                    </a:lnTo>
                    <a:lnTo>
                      <a:pt x="652" y="562"/>
                    </a:lnTo>
                    <a:close/>
                  </a:path>
                </a:pathLst>
              </a:custGeom>
              <a:solidFill>
                <a:srgbClr val="BBBBBF"/>
              </a:solid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49" name="Chad">
                <a:extLst>
                  <a:ext uri="{FF2B5EF4-FFF2-40B4-BE49-F238E27FC236}">
                    <a16:creationId xmlns="" xmlns:a16="http://schemas.microsoft.com/office/drawing/2014/main" id="{FC2CB4DB-2AA6-47D7-8032-717D4DCE0C51}"/>
                  </a:ext>
                </a:extLst>
              </p:cNvPr>
              <p:cNvSpPr>
                <a:spLocks/>
              </p:cNvSpPr>
              <p:nvPr/>
            </p:nvSpPr>
            <p:spPr bwMode="auto">
              <a:xfrm>
                <a:off x="4340225" y="1433513"/>
                <a:ext cx="887413" cy="1377950"/>
              </a:xfrm>
              <a:custGeom>
                <a:avLst/>
                <a:gdLst/>
                <a:ahLst/>
                <a:cxnLst>
                  <a:cxn ang="0">
                    <a:pos x="92" y="114"/>
                  </a:cxn>
                  <a:cxn ang="0">
                    <a:pos x="122" y="158"/>
                  </a:cxn>
                  <a:cxn ang="0">
                    <a:pos x="122" y="178"/>
                  </a:cxn>
                  <a:cxn ang="0">
                    <a:pos x="104" y="352"/>
                  </a:cxn>
                  <a:cxn ang="0">
                    <a:pos x="14" y="470"/>
                  </a:cxn>
                  <a:cxn ang="0">
                    <a:pos x="0" y="494"/>
                  </a:cxn>
                  <a:cxn ang="0">
                    <a:pos x="8" y="524"/>
                  </a:cxn>
                  <a:cxn ang="0">
                    <a:pos x="36" y="560"/>
                  </a:cxn>
                  <a:cxn ang="0">
                    <a:pos x="72" y="604"/>
                  </a:cxn>
                  <a:cxn ang="0">
                    <a:pos x="86" y="682"/>
                  </a:cxn>
                  <a:cxn ang="0">
                    <a:pos x="76" y="720"/>
                  </a:cxn>
                  <a:cxn ang="0">
                    <a:pos x="34" y="728"/>
                  </a:cxn>
                  <a:cxn ang="0">
                    <a:pos x="28" y="754"/>
                  </a:cxn>
                  <a:cxn ang="0">
                    <a:pos x="42" y="774"/>
                  </a:cxn>
                  <a:cxn ang="0">
                    <a:pos x="80" y="808"/>
                  </a:cxn>
                  <a:cxn ang="0">
                    <a:pos x="110" y="868"/>
                  </a:cxn>
                  <a:cxn ang="0">
                    <a:pos x="150" y="858"/>
                  </a:cxn>
                  <a:cxn ang="0">
                    <a:pos x="168" y="858"/>
                  </a:cxn>
                  <a:cxn ang="0">
                    <a:pos x="182" y="862"/>
                  </a:cxn>
                  <a:cxn ang="0">
                    <a:pos x="199" y="850"/>
                  </a:cxn>
                  <a:cxn ang="0">
                    <a:pos x="263" y="842"/>
                  </a:cxn>
                  <a:cxn ang="0">
                    <a:pos x="291" y="826"/>
                  </a:cxn>
                  <a:cxn ang="0">
                    <a:pos x="309" y="798"/>
                  </a:cxn>
                  <a:cxn ang="0">
                    <a:pos x="321" y="788"/>
                  </a:cxn>
                  <a:cxn ang="0">
                    <a:pos x="369" y="774"/>
                  </a:cxn>
                  <a:cxn ang="0">
                    <a:pos x="417" y="736"/>
                  </a:cxn>
                  <a:cxn ang="0">
                    <a:pos x="443" y="716"/>
                  </a:cxn>
                  <a:cxn ang="0">
                    <a:pos x="447" y="694"/>
                  </a:cxn>
                  <a:cxn ang="0">
                    <a:pos x="473" y="680"/>
                  </a:cxn>
                  <a:cxn ang="0">
                    <a:pos x="491" y="680"/>
                  </a:cxn>
                  <a:cxn ang="0">
                    <a:pos x="507" y="682"/>
                  </a:cxn>
                  <a:cxn ang="0">
                    <a:pos x="507" y="668"/>
                  </a:cxn>
                  <a:cxn ang="0">
                    <a:pos x="511" y="658"/>
                  </a:cxn>
                  <a:cxn ang="0">
                    <a:pos x="499" y="646"/>
                  </a:cxn>
                  <a:cxn ang="0">
                    <a:pos x="489" y="626"/>
                  </a:cxn>
                  <a:cxn ang="0">
                    <a:pos x="475" y="588"/>
                  </a:cxn>
                  <a:cxn ang="0">
                    <a:pos x="453" y="580"/>
                  </a:cxn>
                  <a:cxn ang="0">
                    <a:pos x="451" y="564"/>
                  </a:cxn>
                  <a:cxn ang="0">
                    <a:pos x="463" y="550"/>
                  </a:cxn>
                  <a:cxn ang="0">
                    <a:pos x="471" y="540"/>
                  </a:cxn>
                  <a:cxn ang="0">
                    <a:pos x="463" y="520"/>
                  </a:cxn>
                  <a:cxn ang="0">
                    <a:pos x="487" y="502"/>
                  </a:cxn>
                  <a:cxn ang="0">
                    <a:pos x="483" y="492"/>
                  </a:cxn>
                  <a:cxn ang="0">
                    <a:pos x="479" y="476"/>
                  </a:cxn>
                  <a:cxn ang="0">
                    <a:pos x="503" y="452"/>
                  </a:cxn>
                  <a:cxn ang="0">
                    <a:pos x="531" y="420"/>
                  </a:cxn>
                  <a:cxn ang="0">
                    <a:pos x="142" y="0"/>
                  </a:cxn>
                </a:cxnLst>
                <a:rect l="0" t="0" r="r" b="b"/>
                <a:pathLst>
                  <a:path w="559" h="868">
                    <a:moveTo>
                      <a:pt x="142" y="0"/>
                    </a:moveTo>
                    <a:lnTo>
                      <a:pt x="92" y="28"/>
                    </a:lnTo>
                    <a:lnTo>
                      <a:pt x="92" y="114"/>
                    </a:lnTo>
                    <a:lnTo>
                      <a:pt x="100" y="124"/>
                    </a:lnTo>
                    <a:lnTo>
                      <a:pt x="112" y="140"/>
                    </a:lnTo>
                    <a:lnTo>
                      <a:pt x="122" y="158"/>
                    </a:lnTo>
                    <a:lnTo>
                      <a:pt x="126" y="170"/>
                    </a:lnTo>
                    <a:lnTo>
                      <a:pt x="126" y="174"/>
                    </a:lnTo>
                    <a:lnTo>
                      <a:pt x="122" y="178"/>
                    </a:lnTo>
                    <a:lnTo>
                      <a:pt x="116" y="184"/>
                    </a:lnTo>
                    <a:lnTo>
                      <a:pt x="116" y="258"/>
                    </a:lnTo>
                    <a:lnTo>
                      <a:pt x="104" y="352"/>
                    </a:lnTo>
                    <a:lnTo>
                      <a:pt x="82" y="378"/>
                    </a:lnTo>
                    <a:lnTo>
                      <a:pt x="60" y="408"/>
                    </a:lnTo>
                    <a:lnTo>
                      <a:pt x="14" y="470"/>
                    </a:lnTo>
                    <a:lnTo>
                      <a:pt x="4" y="482"/>
                    </a:lnTo>
                    <a:lnTo>
                      <a:pt x="2" y="488"/>
                    </a:lnTo>
                    <a:lnTo>
                      <a:pt x="0" y="494"/>
                    </a:lnTo>
                    <a:lnTo>
                      <a:pt x="0" y="506"/>
                    </a:lnTo>
                    <a:lnTo>
                      <a:pt x="4" y="516"/>
                    </a:lnTo>
                    <a:lnTo>
                      <a:pt x="8" y="524"/>
                    </a:lnTo>
                    <a:lnTo>
                      <a:pt x="12" y="532"/>
                    </a:lnTo>
                    <a:lnTo>
                      <a:pt x="24" y="546"/>
                    </a:lnTo>
                    <a:lnTo>
                      <a:pt x="36" y="560"/>
                    </a:lnTo>
                    <a:lnTo>
                      <a:pt x="46" y="570"/>
                    </a:lnTo>
                    <a:lnTo>
                      <a:pt x="56" y="580"/>
                    </a:lnTo>
                    <a:lnTo>
                      <a:pt x="72" y="604"/>
                    </a:lnTo>
                    <a:lnTo>
                      <a:pt x="72" y="642"/>
                    </a:lnTo>
                    <a:lnTo>
                      <a:pt x="80" y="662"/>
                    </a:lnTo>
                    <a:lnTo>
                      <a:pt x="86" y="682"/>
                    </a:lnTo>
                    <a:lnTo>
                      <a:pt x="92" y="700"/>
                    </a:lnTo>
                    <a:lnTo>
                      <a:pt x="98" y="720"/>
                    </a:lnTo>
                    <a:lnTo>
                      <a:pt x="76" y="720"/>
                    </a:lnTo>
                    <a:lnTo>
                      <a:pt x="52" y="722"/>
                    </a:lnTo>
                    <a:lnTo>
                      <a:pt x="42" y="724"/>
                    </a:lnTo>
                    <a:lnTo>
                      <a:pt x="34" y="728"/>
                    </a:lnTo>
                    <a:lnTo>
                      <a:pt x="30" y="734"/>
                    </a:lnTo>
                    <a:lnTo>
                      <a:pt x="28" y="744"/>
                    </a:lnTo>
                    <a:lnTo>
                      <a:pt x="28" y="754"/>
                    </a:lnTo>
                    <a:lnTo>
                      <a:pt x="32" y="762"/>
                    </a:lnTo>
                    <a:lnTo>
                      <a:pt x="36" y="768"/>
                    </a:lnTo>
                    <a:lnTo>
                      <a:pt x="42" y="774"/>
                    </a:lnTo>
                    <a:lnTo>
                      <a:pt x="54" y="784"/>
                    </a:lnTo>
                    <a:lnTo>
                      <a:pt x="66" y="792"/>
                    </a:lnTo>
                    <a:lnTo>
                      <a:pt x="80" y="808"/>
                    </a:lnTo>
                    <a:lnTo>
                      <a:pt x="92" y="826"/>
                    </a:lnTo>
                    <a:lnTo>
                      <a:pt x="102" y="846"/>
                    </a:lnTo>
                    <a:lnTo>
                      <a:pt x="110" y="868"/>
                    </a:lnTo>
                    <a:lnTo>
                      <a:pt x="124" y="864"/>
                    </a:lnTo>
                    <a:lnTo>
                      <a:pt x="138" y="862"/>
                    </a:lnTo>
                    <a:lnTo>
                      <a:pt x="150" y="858"/>
                    </a:lnTo>
                    <a:lnTo>
                      <a:pt x="156" y="854"/>
                    </a:lnTo>
                    <a:lnTo>
                      <a:pt x="162" y="850"/>
                    </a:lnTo>
                    <a:lnTo>
                      <a:pt x="168" y="858"/>
                    </a:lnTo>
                    <a:lnTo>
                      <a:pt x="172" y="862"/>
                    </a:lnTo>
                    <a:lnTo>
                      <a:pt x="176" y="862"/>
                    </a:lnTo>
                    <a:lnTo>
                      <a:pt x="182" y="862"/>
                    </a:lnTo>
                    <a:lnTo>
                      <a:pt x="189" y="858"/>
                    </a:lnTo>
                    <a:lnTo>
                      <a:pt x="193" y="854"/>
                    </a:lnTo>
                    <a:lnTo>
                      <a:pt x="199" y="850"/>
                    </a:lnTo>
                    <a:lnTo>
                      <a:pt x="221" y="846"/>
                    </a:lnTo>
                    <a:lnTo>
                      <a:pt x="241" y="844"/>
                    </a:lnTo>
                    <a:lnTo>
                      <a:pt x="263" y="842"/>
                    </a:lnTo>
                    <a:lnTo>
                      <a:pt x="271" y="838"/>
                    </a:lnTo>
                    <a:lnTo>
                      <a:pt x="281" y="834"/>
                    </a:lnTo>
                    <a:lnTo>
                      <a:pt x="291" y="826"/>
                    </a:lnTo>
                    <a:lnTo>
                      <a:pt x="297" y="818"/>
                    </a:lnTo>
                    <a:lnTo>
                      <a:pt x="303" y="808"/>
                    </a:lnTo>
                    <a:lnTo>
                      <a:pt x="309" y="798"/>
                    </a:lnTo>
                    <a:lnTo>
                      <a:pt x="303" y="794"/>
                    </a:lnTo>
                    <a:lnTo>
                      <a:pt x="301" y="788"/>
                    </a:lnTo>
                    <a:lnTo>
                      <a:pt x="321" y="788"/>
                    </a:lnTo>
                    <a:lnTo>
                      <a:pt x="339" y="784"/>
                    </a:lnTo>
                    <a:lnTo>
                      <a:pt x="355" y="780"/>
                    </a:lnTo>
                    <a:lnTo>
                      <a:pt x="369" y="774"/>
                    </a:lnTo>
                    <a:lnTo>
                      <a:pt x="381" y="768"/>
                    </a:lnTo>
                    <a:lnTo>
                      <a:pt x="393" y="758"/>
                    </a:lnTo>
                    <a:lnTo>
                      <a:pt x="417" y="736"/>
                    </a:lnTo>
                    <a:lnTo>
                      <a:pt x="427" y="728"/>
                    </a:lnTo>
                    <a:lnTo>
                      <a:pt x="437" y="720"/>
                    </a:lnTo>
                    <a:lnTo>
                      <a:pt x="443" y="716"/>
                    </a:lnTo>
                    <a:lnTo>
                      <a:pt x="445" y="710"/>
                    </a:lnTo>
                    <a:lnTo>
                      <a:pt x="447" y="702"/>
                    </a:lnTo>
                    <a:lnTo>
                      <a:pt x="447" y="694"/>
                    </a:lnTo>
                    <a:lnTo>
                      <a:pt x="457" y="692"/>
                    </a:lnTo>
                    <a:lnTo>
                      <a:pt x="465" y="686"/>
                    </a:lnTo>
                    <a:lnTo>
                      <a:pt x="473" y="680"/>
                    </a:lnTo>
                    <a:lnTo>
                      <a:pt x="477" y="680"/>
                    </a:lnTo>
                    <a:lnTo>
                      <a:pt x="483" y="678"/>
                    </a:lnTo>
                    <a:lnTo>
                      <a:pt x="491" y="680"/>
                    </a:lnTo>
                    <a:lnTo>
                      <a:pt x="499" y="682"/>
                    </a:lnTo>
                    <a:lnTo>
                      <a:pt x="509" y="688"/>
                    </a:lnTo>
                    <a:lnTo>
                      <a:pt x="507" y="682"/>
                    </a:lnTo>
                    <a:lnTo>
                      <a:pt x="505" y="674"/>
                    </a:lnTo>
                    <a:lnTo>
                      <a:pt x="505" y="672"/>
                    </a:lnTo>
                    <a:lnTo>
                      <a:pt x="507" y="668"/>
                    </a:lnTo>
                    <a:lnTo>
                      <a:pt x="511" y="666"/>
                    </a:lnTo>
                    <a:lnTo>
                      <a:pt x="511" y="662"/>
                    </a:lnTo>
                    <a:lnTo>
                      <a:pt x="511" y="658"/>
                    </a:lnTo>
                    <a:lnTo>
                      <a:pt x="509" y="654"/>
                    </a:lnTo>
                    <a:lnTo>
                      <a:pt x="505" y="650"/>
                    </a:lnTo>
                    <a:lnTo>
                      <a:pt x="499" y="646"/>
                    </a:lnTo>
                    <a:lnTo>
                      <a:pt x="495" y="642"/>
                    </a:lnTo>
                    <a:lnTo>
                      <a:pt x="491" y="636"/>
                    </a:lnTo>
                    <a:lnTo>
                      <a:pt x="489" y="626"/>
                    </a:lnTo>
                    <a:lnTo>
                      <a:pt x="485" y="606"/>
                    </a:lnTo>
                    <a:lnTo>
                      <a:pt x="481" y="596"/>
                    </a:lnTo>
                    <a:lnTo>
                      <a:pt x="475" y="588"/>
                    </a:lnTo>
                    <a:lnTo>
                      <a:pt x="467" y="582"/>
                    </a:lnTo>
                    <a:lnTo>
                      <a:pt x="457" y="580"/>
                    </a:lnTo>
                    <a:lnTo>
                      <a:pt x="453" y="580"/>
                    </a:lnTo>
                    <a:lnTo>
                      <a:pt x="451" y="578"/>
                    </a:lnTo>
                    <a:lnTo>
                      <a:pt x="449" y="570"/>
                    </a:lnTo>
                    <a:lnTo>
                      <a:pt x="451" y="564"/>
                    </a:lnTo>
                    <a:lnTo>
                      <a:pt x="455" y="558"/>
                    </a:lnTo>
                    <a:lnTo>
                      <a:pt x="465" y="550"/>
                    </a:lnTo>
                    <a:lnTo>
                      <a:pt x="463" y="550"/>
                    </a:lnTo>
                    <a:lnTo>
                      <a:pt x="469" y="546"/>
                    </a:lnTo>
                    <a:lnTo>
                      <a:pt x="471" y="544"/>
                    </a:lnTo>
                    <a:lnTo>
                      <a:pt x="471" y="540"/>
                    </a:lnTo>
                    <a:lnTo>
                      <a:pt x="471" y="534"/>
                    </a:lnTo>
                    <a:lnTo>
                      <a:pt x="469" y="530"/>
                    </a:lnTo>
                    <a:lnTo>
                      <a:pt x="463" y="520"/>
                    </a:lnTo>
                    <a:lnTo>
                      <a:pt x="477" y="512"/>
                    </a:lnTo>
                    <a:lnTo>
                      <a:pt x="485" y="504"/>
                    </a:lnTo>
                    <a:lnTo>
                      <a:pt x="487" y="502"/>
                    </a:lnTo>
                    <a:lnTo>
                      <a:pt x="489" y="498"/>
                    </a:lnTo>
                    <a:lnTo>
                      <a:pt x="487" y="496"/>
                    </a:lnTo>
                    <a:lnTo>
                      <a:pt x="483" y="492"/>
                    </a:lnTo>
                    <a:lnTo>
                      <a:pt x="481" y="488"/>
                    </a:lnTo>
                    <a:lnTo>
                      <a:pt x="479" y="482"/>
                    </a:lnTo>
                    <a:lnTo>
                      <a:pt x="479" y="476"/>
                    </a:lnTo>
                    <a:lnTo>
                      <a:pt x="491" y="474"/>
                    </a:lnTo>
                    <a:lnTo>
                      <a:pt x="497" y="466"/>
                    </a:lnTo>
                    <a:lnTo>
                      <a:pt x="503" y="452"/>
                    </a:lnTo>
                    <a:lnTo>
                      <a:pt x="505" y="438"/>
                    </a:lnTo>
                    <a:lnTo>
                      <a:pt x="507" y="424"/>
                    </a:lnTo>
                    <a:lnTo>
                      <a:pt x="531" y="420"/>
                    </a:lnTo>
                    <a:lnTo>
                      <a:pt x="559" y="418"/>
                    </a:lnTo>
                    <a:lnTo>
                      <a:pt x="553" y="208"/>
                    </a:lnTo>
                    <a:lnTo>
                      <a:pt x="142" y="0"/>
                    </a:lnTo>
                    <a:close/>
                  </a:path>
                </a:pathLst>
              </a:custGeom>
              <a:grpFill/>
              <a:ln w="3175" cmpd="sng">
                <a:solidFill>
                  <a:srgbClr val="FFFFFF"/>
                </a:solidFill>
                <a:prstDash val="solid"/>
                <a:round/>
                <a:headEnd/>
                <a:tailEnd/>
              </a:ln>
            </p:spPr>
            <p:txBody>
              <a:bodyPr/>
              <a:lstStyle/>
              <a:p>
                <a:pPr defTabSz="652973"/>
                <a:endParaRPr lang="en-US" kern="0" dirty="0">
                  <a:solidFill>
                    <a:srgbClr val="000000"/>
                  </a:solidFill>
                  <a:cs typeface="Calibri" charset="0"/>
                </a:endParaRPr>
              </a:p>
            </p:txBody>
          </p:sp>
          <p:sp>
            <p:nvSpPr>
              <p:cNvPr id="50" name="Niger">
                <a:extLst>
                  <a:ext uri="{FF2B5EF4-FFF2-40B4-BE49-F238E27FC236}">
                    <a16:creationId xmlns="" xmlns:a16="http://schemas.microsoft.com/office/drawing/2014/main" id="{A03B46F3-9DFD-4F7C-9516-DEFE5797A2DD}"/>
                  </a:ext>
                </a:extLst>
              </p:cNvPr>
              <p:cNvSpPr>
                <a:spLocks/>
              </p:cNvSpPr>
              <p:nvPr/>
            </p:nvSpPr>
            <p:spPr bwMode="auto">
              <a:xfrm>
                <a:off x="3238500" y="1436688"/>
                <a:ext cx="1301750" cy="984250"/>
              </a:xfrm>
              <a:custGeom>
                <a:avLst/>
                <a:gdLst/>
                <a:ahLst/>
                <a:cxnLst>
                  <a:cxn ang="0">
                    <a:pos x="164" y="612"/>
                  </a:cxn>
                  <a:cxn ang="0">
                    <a:pos x="134" y="584"/>
                  </a:cxn>
                  <a:cxn ang="0">
                    <a:pos x="114" y="590"/>
                  </a:cxn>
                  <a:cxn ang="0">
                    <a:pos x="98" y="598"/>
                  </a:cxn>
                  <a:cxn ang="0">
                    <a:pos x="90" y="582"/>
                  </a:cxn>
                  <a:cxn ang="0">
                    <a:pos x="100" y="576"/>
                  </a:cxn>
                  <a:cxn ang="0">
                    <a:pos x="88" y="564"/>
                  </a:cxn>
                  <a:cxn ang="0">
                    <a:pos x="76" y="570"/>
                  </a:cxn>
                  <a:cxn ang="0">
                    <a:pos x="64" y="568"/>
                  </a:cxn>
                  <a:cxn ang="0">
                    <a:pos x="38" y="544"/>
                  </a:cxn>
                  <a:cxn ang="0">
                    <a:pos x="18" y="498"/>
                  </a:cxn>
                  <a:cxn ang="0">
                    <a:pos x="0" y="460"/>
                  </a:cxn>
                  <a:cxn ang="0">
                    <a:pos x="6" y="444"/>
                  </a:cxn>
                  <a:cxn ang="0">
                    <a:pos x="26" y="448"/>
                  </a:cxn>
                  <a:cxn ang="0">
                    <a:pos x="50" y="440"/>
                  </a:cxn>
                  <a:cxn ang="0">
                    <a:pos x="118" y="426"/>
                  </a:cxn>
                  <a:cxn ang="0">
                    <a:pos x="192" y="408"/>
                  </a:cxn>
                  <a:cxn ang="0">
                    <a:pos x="216" y="370"/>
                  </a:cxn>
                  <a:cxn ang="0">
                    <a:pos x="222" y="310"/>
                  </a:cxn>
                  <a:cxn ang="0">
                    <a:pos x="218" y="246"/>
                  </a:cxn>
                  <a:cxn ang="0">
                    <a:pos x="308" y="210"/>
                  </a:cxn>
                  <a:cxn ang="0">
                    <a:pos x="656" y="2"/>
                  </a:cxn>
                  <a:cxn ang="0">
                    <a:pos x="712" y="24"/>
                  </a:cxn>
                  <a:cxn ang="0">
                    <a:pos x="732" y="42"/>
                  </a:cxn>
                  <a:cxn ang="0">
                    <a:pos x="754" y="42"/>
                  </a:cxn>
                  <a:cxn ang="0">
                    <a:pos x="786" y="26"/>
                  </a:cxn>
                  <a:cxn ang="0">
                    <a:pos x="806" y="138"/>
                  </a:cxn>
                  <a:cxn ang="0">
                    <a:pos x="820" y="172"/>
                  </a:cxn>
                  <a:cxn ang="0">
                    <a:pos x="810" y="256"/>
                  </a:cxn>
                  <a:cxn ang="0">
                    <a:pos x="754" y="406"/>
                  </a:cxn>
                  <a:cxn ang="0">
                    <a:pos x="696" y="486"/>
                  </a:cxn>
                  <a:cxn ang="0">
                    <a:pos x="696" y="510"/>
                  </a:cxn>
                  <a:cxn ang="0">
                    <a:pos x="682" y="532"/>
                  </a:cxn>
                  <a:cxn ang="0">
                    <a:pos x="638" y="560"/>
                  </a:cxn>
                  <a:cxn ang="0">
                    <a:pos x="612" y="558"/>
                  </a:cxn>
                  <a:cxn ang="0">
                    <a:pos x="574" y="540"/>
                  </a:cxn>
                  <a:cxn ang="0">
                    <a:pos x="536" y="544"/>
                  </a:cxn>
                  <a:cxn ang="0">
                    <a:pos x="508" y="560"/>
                  </a:cxn>
                  <a:cxn ang="0">
                    <a:pos x="474" y="568"/>
                  </a:cxn>
                  <a:cxn ang="0">
                    <a:pos x="436" y="554"/>
                  </a:cxn>
                  <a:cxn ang="0">
                    <a:pos x="400" y="540"/>
                  </a:cxn>
                  <a:cxn ang="0">
                    <a:pos x="376" y="548"/>
                  </a:cxn>
                  <a:cxn ang="0">
                    <a:pos x="352" y="556"/>
                  </a:cxn>
                  <a:cxn ang="0">
                    <a:pos x="338" y="546"/>
                  </a:cxn>
                  <a:cxn ang="0">
                    <a:pos x="318" y="524"/>
                  </a:cxn>
                  <a:cxn ang="0">
                    <a:pos x="270" y="510"/>
                  </a:cxn>
                  <a:cxn ang="0">
                    <a:pos x="216" y="520"/>
                  </a:cxn>
                  <a:cxn ang="0">
                    <a:pos x="200" y="538"/>
                  </a:cxn>
                  <a:cxn ang="0">
                    <a:pos x="188" y="566"/>
                  </a:cxn>
                  <a:cxn ang="0">
                    <a:pos x="172" y="586"/>
                  </a:cxn>
                  <a:cxn ang="0">
                    <a:pos x="170" y="616"/>
                  </a:cxn>
                </a:cxnLst>
                <a:rect l="0" t="0" r="r" b="b"/>
                <a:pathLst>
                  <a:path w="820" h="620">
                    <a:moveTo>
                      <a:pt x="170" y="616"/>
                    </a:moveTo>
                    <a:lnTo>
                      <a:pt x="172" y="620"/>
                    </a:lnTo>
                    <a:lnTo>
                      <a:pt x="164" y="612"/>
                    </a:lnTo>
                    <a:lnTo>
                      <a:pt x="152" y="600"/>
                    </a:lnTo>
                    <a:lnTo>
                      <a:pt x="140" y="588"/>
                    </a:lnTo>
                    <a:lnTo>
                      <a:pt x="134" y="584"/>
                    </a:lnTo>
                    <a:lnTo>
                      <a:pt x="130" y="582"/>
                    </a:lnTo>
                    <a:lnTo>
                      <a:pt x="124" y="584"/>
                    </a:lnTo>
                    <a:lnTo>
                      <a:pt x="114" y="590"/>
                    </a:lnTo>
                    <a:lnTo>
                      <a:pt x="106" y="596"/>
                    </a:lnTo>
                    <a:lnTo>
                      <a:pt x="102" y="600"/>
                    </a:lnTo>
                    <a:lnTo>
                      <a:pt x="98" y="598"/>
                    </a:lnTo>
                    <a:lnTo>
                      <a:pt x="94" y="596"/>
                    </a:lnTo>
                    <a:lnTo>
                      <a:pt x="90" y="590"/>
                    </a:lnTo>
                    <a:lnTo>
                      <a:pt x="90" y="582"/>
                    </a:lnTo>
                    <a:lnTo>
                      <a:pt x="94" y="584"/>
                    </a:lnTo>
                    <a:lnTo>
                      <a:pt x="102" y="582"/>
                    </a:lnTo>
                    <a:lnTo>
                      <a:pt x="100" y="576"/>
                    </a:lnTo>
                    <a:lnTo>
                      <a:pt x="98" y="570"/>
                    </a:lnTo>
                    <a:lnTo>
                      <a:pt x="94" y="566"/>
                    </a:lnTo>
                    <a:lnTo>
                      <a:pt x="88" y="564"/>
                    </a:lnTo>
                    <a:lnTo>
                      <a:pt x="84" y="566"/>
                    </a:lnTo>
                    <a:lnTo>
                      <a:pt x="80" y="568"/>
                    </a:lnTo>
                    <a:lnTo>
                      <a:pt x="76" y="570"/>
                    </a:lnTo>
                    <a:lnTo>
                      <a:pt x="72" y="570"/>
                    </a:lnTo>
                    <a:lnTo>
                      <a:pt x="68" y="570"/>
                    </a:lnTo>
                    <a:lnTo>
                      <a:pt x="64" y="568"/>
                    </a:lnTo>
                    <a:lnTo>
                      <a:pt x="52" y="560"/>
                    </a:lnTo>
                    <a:lnTo>
                      <a:pt x="44" y="552"/>
                    </a:lnTo>
                    <a:lnTo>
                      <a:pt x="38" y="544"/>
                    </a:lnTo>
                    <a:lnTo>
                      <a:pt x="54" y="536"/>
                    </a:lnTo>
                    <a:lnTo>
                      <a:pt x="38" y="520"/>
                    </a:lnTo>
                    <a:lnTo>
                      <a:pt x="18" y="498"/>
                    </a:lnTo>
                    <a:lnTo>
                      <a:pt x="10" y="486"/>
                    </a:lnTo>
                    <a:lnTo>
                      <a:pt x="4" y="474"/>
                    </a:lnTo>
                    <a:lnTo>
                      <a:pt x="0" y="460"/>
                    </a:lnTo>
                    <a:lnTo>
                      <a:pt x="0" y="452"/>
                    </a:lnTo>
                    <a:lnTo>
                      <a:pt x="2" y="446"/>
                    </a:lnTo>
                    <a:lnTo>
                      <a:pt x="6" y="444"/>
                    </a:lnTo>
                    <a:lnTo>
                      <a:pt x="8" y="444"/>
                    </a:lnTo>
                    <a:lnTo>
                      <a:pt x="16" y="444"/>
                    </a:lnTo>
                    <a:lnTo>
                      <a:pt x="26" y="448"/>
                    </a:lnTo>
                    <a:lnTo>
                      <a:pt x="36" y="448"/>
                    </a:lnTo>
                    <a:lnTo>
                      <a:pt x="44" y="446"/>
                    </a:lnTo>
                    <a:lnTo>
                      <a:pt x="50" y="440"/>
                    </a:lnTo>
                    <a:lnTo>
                      <a:pt x="62" y="428"/>
                    </a:lnTo>
                    <a:lnTo>
                      <a:pt x="118" y="428"/>
                    </a:lnTo>
                    <a:lnTo>
                      <a:pt x="118" y="426"/>
                    </a:lnTo>
                    <a:lnTo>
                      <a:pt x="162" y="426"/>
                    </a:lnTo>
                    <a:lnTo>
                      <a:pt x="178" y="418"/>
                    </a:lnTo>
                    <a:lnTo>
                      <a:pt x="192" y="408"/>
                    </a:lnTo>
                    <a:lnTo>
                      <a:pt x="202" y="398"/>
                    </a:lnTo>
                    <a:lnTo>
                      <a:pt x="210" y="384"/>
                    </a:lnTo>
                    <a:lnTo>
                      <a:pt x="216" y="370"/>
                    </a:lnTo>
                    <a:lnTo>
                      <a:pt x="220" y="352"/>
                    </a:lnTo>
                    <a:lnTo>
                      <a:pt x="222" y="332"/>
                    </a:lnTo>
                    <a:lnTo>
                      <a:pt x="222" y="310"/>
                    </a:lnTo>
                    <a:lnTo>
                      <a:pt x="220" y="286"/>
                    </a:lnTo>
                    <a:lnTo>
                      <a:pt x="218" y="266"/>
                    </a:lnTo>
                    <a:lnTo>
                      <a:pt x="218" y="246"/>
                    </a:lnTo>
                    <a:lnTo>
                      <a:pt x="220" y="236"/>
                    </a:lnTo>
                    <a:lnTo>
                      <a:pt x="222" y="226"/>
                    </a:lnTo>
                    <a:lnTo>
                      <a:pt x="308" y="210"/>
                    </a:lnTo>
                    <a:lnTo>
                      <a:pt x="402" y="132"/>
                    </a:lnTo>
                    <a:lnTo>
                      <a:pt x="634" y="0"/>
                    </a:lnTo>
                    <a:lnTo>
                      <a:pt x="656" y="2"/>
                    </a:lnTo>
                    <a:lnTo>
                      <a:pt x="674" y="8"/>
                    </a:lnTo>
                    <a:lnTo>
                      <a:pt x="708" y="20"/>
                    </a:lnTo>
                    <a:lnTo>
                      <a:pt x="712" y="24"/>
                    </a:lnTo>
                    <a:lnTo>
                      <a:pt x="716" y="26"/>
                    </a:lnTo>
                    <a:lnTo>
                      <a:pt x="724" y="34"/>
                    </a:lnTo>
                    <a:lnTo>
                      <a:pt x="732" y="42"/>
                    </a:lnTo>
                    <a:lnTo>
                      <a:pt x="736" y="44"/>
                    </a:lnTo>
                    <a:lnTo>
                      <a:pt x="742" y="44"/>
                    </a:lnTo>
                    <a:lnTo>
                      <a:pt x="754" y="42"/>
                    </a:lnTo>
                    <a:lnTo>
                      <a:pt x="766" y="38"/>
                    </a:lnTo>
                    <a:lnTo>
                      <a:pt x="778" y="32"/>
                    </a:lnTo>
                    <a:lnTo>
                      <a:pt x="786" y="26"/>
                    </a:lnTo>
                    <a:lnTo>
                      <a:pt x="786" y="112"/>
                    </a:lnTo>
                    <a:lnTo>
                      <a:pt x="794" y="122"/>
                    </a:lnTo>
                    <a:lnTo>
                      <a:pt x="806" y="138"/>
                    </a:lnTo>
                    <a:lnTo>
                      <a:pt x="816" y="156"/>
                    </a:lnTo>
                    <a:lnTo>
                      <a:pt x="820" y="168"/>
                    </a:lnTo>
                    <a:lnTo>
                      <a:pt x="820" y="172"/>
                    </a:lnTo>
                    <a:lnTo>
                      <a:pt x="816" y="176"/>
                    </a:lnTo>
                    <a:lnTo>
                      <a:pt x="810" y="182"/>
                    </a:lnTo>
                    <a:lnTo>
                      <a:pt x="810" y="256"/>
                    </a:lnTo>
                    <a:lnTo>
                      <a:pt x="798" y="350"/>
                    </a:lnTo>
                    <a:lnTo>
                      <a:pt x="776" y="376"/>
                    </a:lnTo>
                    <a:lnTo>
                      <a:pt x="754" y="406"/>
                    </a:lnTo>
                    <a:lnTo>
                      <a:pt x="708" y="468"/>
                    </a:lnTo>
                    <a:lnTo>
                      <a:pt x="698" y="480"/>
                    </a:lnTo>
                    <a:lnTo>
                      <a:pt x="696" y="486"/>
                    </a:lnTo>
                    <a:lnTo>
                      <a:pt x="694" y="492"/>
                    </a:lnTo>
                    <a:lnTo>
                      <a:pt x="694" y="502"/>
                    </a:lnTo>
                    <a:lnTo>
                      <a:pt x="696" y="510"/>
                    </a:lnTo>
                    <a:lnTo>
                      <a:pt x="704" y="524"/>
                    </a:lnTo>
                    <a:lnTo>
                      <a:pt x="692" y="526"/>
                    </a:lnTo>
                    <a:lnTo>
                      <a:pt x="682" y="532"/>
                    </a:lnTo>
                    <a:lnTo>
                      <a:pt x="664" y="544"/>
                    </a:lnTo>
                    <a:lnTo>
                      <a:pt x="646" y="556"/>
                    </a:lnTo>
                    <a:lnTo>
                      <a:pt x="638" y="560"/>
                    </a:lnTo>
                    <a:lnTo>
                      <a:pt x="630" y="560"/>
                    </a:lnTo>
                    <a:lnTo>
                      <a:pt x="620" y="560"/>
                    </a:lnTo>
                    <a:lnTo>
                      <a:pt x="612" y="558"/>
                    </a:lnTo>
                    <a:lnTo>
                      <a:pt x="598" y="550"/>
                    </a:lnTo>
                    <a:lnTo>
                      <a:pt x="582" y="542"/>
                    </a:lnTo>
                    <a:lnTo>
                      <a:pt x="574" y="540"/>
                    </a:lnTo>
                    <a:lnTo>
                      <a:pt x="562" y="538"/>
                    </a:lnTo>
                    <a:lnTo>
                      <a:pt x="548" y="540"/>
                    </a:lnTo>
                    <a:lnTo>
                      <a:pt x="536" y="544"/>
                    </a:lnTo>
                    <a:lnTo>
                      <a:pt x="526" y="548"/>
                    </a:lnTo>
                    <a:lnTo>
                      <a:pt x="516" y="554"/>
                    </a:lnTo>
                    <a:lnTo>
                      <a:pt x="508" y="560"/>
                    </a:lnTo>
                    <a:lnTo>
                      <a:pt x="498" y="564"/>
                    </a:lnTo>
                    <a:lnTo>
                      <a:pt x="488" y="568"/>
                    </a:lnTo>
                    <a:lnTo>
                      <a:pt x="474" y="568"/>
                    </a:lnTo>
                    <a:lnTo>
                      <a:pt x="462" y="568"/>
                    </a:lnTo>
                    <a:lnTo>
                      <a:pt x="452" y="564"/>
                    </a:lnTo>
                    <a:lnTo>
                      <a:pt x="436" y="554"/>
                    </a:lnTo>
                    <a:lnTo>
                      <a:pt x="420" y="546"/>
                    </a:lnTo>
                    <a:lnTo>
                      <a:pt x="410" y="542"/>
                    </a:lnTo>
                    <a:lnTo>
                      <a:pt x="400" y="540"/>
                    </a:lnTo>
                    <a:lnTo>
                      <a:pt x="394" y="542"/>
                    </a:lnTo>
                    <a:lnTo>
                      <a:pt x="388" y="544"/>
                    </a:lnTo>
                    <a:lnTo>
                      <a:pt x="376" y="548"/>
                    </a:lnTo>
                    <a:lnTo>
                      <a:pt x="366" y="554"/>
                    </a:lnTo>
                    <a:lnTo>
                      <a:pt x="360" y="556"/>
                    </a:lnTo>
                    <a:lnTo>
                      <a:pt x="352" y="556"/>
                    </a:lnTo>
                    <a:lnTo>
                      <a:pt x="348" y="556"/>
                    </a:lnTo>
                    <a:lnTo>
                      <a:pt x="344" y="554"/>
                    </a:lnTo>
                    <a:lnTo>
                      <a:pt x="338" y="546"/>
                    </a:lnTo>
                    <a:lnTo>
                      <a:pt x="328" y="530"/>
                    </a:lnTo>
                    <a:lnTo>
                      <a:pt x="324" y="526"/>
                    </a:lnTo>
                    <a:lnTo>
                      <a:pt x="318" y="524"/>
                    </a:lnTo>
                    <a:lnTo>
                      <a:pt x="302" y="518"/>
                    </a:lnTo>
                    <a:lnTo>
                      <a:pt x="284" y="512"/>
                    </a:lnTo>
                    <a:lnTo>
                      <a:pt x="270" y="510"/>
                    </a:lnTo>
                    <a:lnTo>
                      <a:pt x="246" y="512"/>
                    </a:lnTo>
                    <a:lnTo>
                      <a:pt x="226" y="516"/>
                    </a:lnTo>
                    <a:lnTo>
                      <a:pt x="216" y="520"/>
                    </a:lnTo>
                    <a:lnTo>
                      <a:pt x="208" y="524"/>
                    </a:lnTo>
                    <a:lnTo>
                      <a:pt x="204" y="530"/>
                    </a:lnTo>
                    <a:lnTo>
                      <a:pt x="200" y="538"/>
                    </a:lnTo>
                    <a:lnTo>
                      <a:pt x="198" y="552"/>
                    </a:lnTo>
                    <a:lnTo>
                      <a:pt x="192" y="562"/>
                    </a:lnTo>
                    <a:lnTo>
                      <a:pt x="188" y="566"/>
                    </a:lnTo>
                    <a:lnTo>
                      <a:pt x="182" y="572"/>
                    </a:lnTo>
                    <a:lnTo>
                      <a:pt x="176" y="578"/>
                    </a:lnTo>
                    <a:lnTo>
                      <a:pt x="172" y="586"/>
                    </a:lnTo>
                    <a:lnTo>
                      <a:pt x="170" y="600"/>
                    </a:lnTo>
                    <a:lnTo>
                      <a:pt x="168" y="620"/>
                    </a:lnTo>
                    <a:lnTo>
                      <a:pt x="170" y="616"/>
                    </a:lnTo>
                    <a:close/>
                  </a:path>
                </a:pathLst>
              </a:custGeom>
              <a:solidFill>
                <a:srgbClr val="BBBBBF"/>
              </a:solid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7103F">
                      <a:lumMod val="60000"/>
                      <a:lumOff val="40000"/>
                    </a:srgbClr>
                  </a:solidFill>
                  <a:effectLst/>
                  <a:uLnTx/>
                  <a:uFillTx/>
                  <a:ea typeface="Calibri" charset="0"/>
                  <a:cs typeface="Calibri" charset="0"/>
                </a:endParaRPr>
              </a:p>
            </p:txBody>
          </p:sp>
          <p:sp>
            <p:nvSpPr>
              <p:cNvPr id="51" name="Sudan">
                <a:extLst>
                  <a:ext uri="{FF2B5EF4-FFF2-40B4-BE49-F238E27FC236}">
                    <a16:creationId xmlns="" xmlns:a16="http://schemas.microsoft.com/office/drawing/2014/main" id="{5CC47C96-21C5-4F37-91BE-C73311E4147C}"/>
                  </a:ext>
                </a:extLst>
              </p:cNvPr>
              <p:cNvSpPr>
                <a:spLocks/>
              </p:cNvSpPr>
              <p:nvPr/>
            </p:nvSpPr>
            <p:spPr bwMode="auto">
              <a:xfrm>
                <a:off x="5053013" y="1427163"/>
                <a:ext cx="1355724" cy="1704975"/>
              </a:xfrm>
              <a:custGeom>
                <a:avLst/>
                <a:gdLst/>
                <a:ahLst/>
                <a:cxnLst>
                  <a:cxn ang="0">
                    <a:pos x="562" y="70"/>
                  </a:cxn>
                  <a:cxn ang="0">
                    <a:pos x="592" y="78"/>
                  </a:cxn>
                  <a:cxn ang="0">
                    <a:pos x="604" y="56"/>
                  </a:cxn>
                  <a:cxn ang="0">
                    <a:pos x="638" y="46"/>
                  </a:cxn>
                  <a:cxn ang="0">
                    <a:pos x="686" y="0"/>
                  </a:cxn>
                  <a:cxn ang="0">
                    <a:pos x="740" y="50"/>
                  </a:cxn>
                  <a:cxn ang="0">
                    <a:pos x="772" y="116"/>
                  </a:cxn>
                  <a:cxn ang="0">
                    <a:pos x="802" y="228"/>
                  </a:cxn>
                  <a:cxn ang="0">
                    <a:pos x="852" y="264"/>
                  </a:cxn>
                  <a:cxn ang="0">
                    <a:pos x="842" y="294"/>
                  </a:cxn>
                  <a:cxn ang="0">
                    <a:pos x="786" y="334"/>
                  </a:cxn>
                  <a:cxn ang="0">
                    <a:pos x="776" y="384"/>
                  </a:cxn>
                  <a:cxn ang="0">
                    <a:pos x="764" y="460"/>
                  </a:cxn>
                  <a:cxn ang="0">
                    <a:pos x="758" y="514"/>
                  </a:cxn>
                  <a:cxn ang="0">
                    <a:pos x="756" y="560"/>
                  </a:cxn>
                  <a:cxn ang="0">
                    <a:pos x="730" y="574"/>
                  </a:cxn>
                  <a:cxn ang="0">
                    <a:pos x="710" y="610"/>
                  </a:cxn>
                  <a:cxn ang="0">
                    <a:pos x="694" y="672"/>
                  </a:cxn>
                  <a:cxn ang="0">
                    <a:pos x="668" y="682"/>
                  </a:cxn>
                  <a:cxn ang="0">
                    <a:pos x="658" y="736"/>
                  </a:cxn>
                  <a:cxn ang="0">
                    <a:pos x="642" y="800"/>
                  </a:cxn>
                  <a:cxn ang="0">
                    <a:pos x="608" y="820"/>
                  </a:cxn>
                  <a:cxn ang="0">
                    <a:pos x="606" y="838"/>
                  </a:cxn>
                  <a:cxn ang="0">
                    <a:pos x="666" y="868"/>
                  </a:cxn>
                  <a:cxn ang="0">
                    <a:pos x="706" y="928"/>
                  </a:cxn>
                  <a:cxn ang="0">
                    <a:pos x="728" y="960"/>
                  </a:cxn>
                  <a:cxn ang="0">
                    <a:pos x="754" y="978"/>
                  </a:cxn>
                  <a:cxn ang="0">
                    <a:pos x="680" y="1008"/>
                  </a:cxn>
                  <a:cxn ang="0">
                    <a:pos x="626" y="1056"/>
                  </a:cxn>
                  <a:cxn ang="0">
                    <a:pos x="562" y="1066"/>
                  </a:cxn>
                  <a:cxn ang="0">
                    <a:pos x="520" y="1060"/>
                  </a:cxn>
                  <a:cxn ang="0">
                    <a:pos x="482" y="1074"/>
                  </a:cxn>
                  <a:cxn ang="0">
                    <a:pos x="474" y="1058"/>
                  </a:cxn>
                  <a:cxn ang="0">
                    <a:pos x="448" y="1046"/>
                  </a:cxn>
                  <a:cxn ang="0">
                    <a:pos x="420" y="1018"/>
                  </a:cxn>
                  <a:cxn ang="0">
                    <a:pos x="406" y="1032"/>
                  </a:cxn>
                  <a:cxn ang="0">
                    <a:pos x="374" y="1026"/>
                  </a:cxn>
                  <a:cxn ang="0">
                    <a:pos x="346" y="1036"/>
                  </a:cxn>
                  <a:cxn ang="0">
                    <a:pos x="308" y="1000"/>
                  </a:cxn>
                  <a:cxn ang="0">
                    <a:pos x="294" y="974"/>
                  </a:cxn>
                  <a:cxn ang="0">
                    <a:pos x="256" y="942"/>
                  </a:cxn>
                  <a:cxn ang="0">
                    <a:pos x="238" y="902"/>
                  </a:cxn>
                  <a:cxn ang="0">
                    <a:pos x="182" y="858"/>
                  </a:cxn>
                  <a:cxn ang="0">
                    <a:pos x="162" y="832"/>
                  </a:cxn>
                  <a:cxn ang="0">
                    <a:pos x="126" y="814"/>
                  </a:cxn>
                  <a:cxn ang="0">
                    <a:pos x="94" y="794"/>
                  </a:cxn>
                  <a:cxn ang="0">
                    <a:pos x="98" y="758"/>
                  </a:cxn>
                  <a:cxn ang="0">
                    <a:pos x="78" y="712"/>
                  </a:cxn>
                  <a:cxn ang="0">
                    <a:pos x="58" y="672"/>
                  </a:cxn>
                  <a:cxn ang="0">
                    <a:pos x="56" y="654"/>
                  </a:cxn>
                  <a:cxn ang="0">
                    <a:pos x="36" y="610"/>
                  </a:cxn>
                  <a:cxn ang="0">
                    <a:pos x="4" y="584"/>
                  </a:cxn>
                  <a:cxn ang="0">
                    <a:pos x="16" y="554"/>
                  </a:cxn>
                  <a:cxn ang="0">
                    <a:pos x="22" y="538"/>
                  </a:cxn>
                  <a:cxn ang="0">
                    <a:pos x="38" y="506"/>
                  </a:cxn>
                  <a:cxn ang="0">
                    <a:pos x="30" y="486"/>
                  </a:cxn>
                  <a:cxn ang="0">
                    <a:pos x="56" y="442"/>
                  </a:cxn>
                  <a:cxn ang="0">
                    <a:pos x="104" y="212"/>
                  </a:cxn>
                </a:cxnLst>
                <a:rect l="0" t="0" r="r" b="b"/>
                <a:pathLst>
                  <a:path w="854" h="1074">
                    <a:moveTo>
                      <a:pt x="104" y="212"/>
                    </a:moveTo>
                    <a:lnTo>
                      <a:pt x="104" y="188"/>
                    </a:lnTo>
                    <a:lnTo>
                      <a:pt x="154" y="188"/>
                    </a:lnTo>
                    <a:lnTo>
                      <a:pt x="148" y="80"/>
                    </a:lnTo>
                    <a:lnTo>
                      <a:pt x="562" y="70"/>
                    </a:lnTo>
                    <a:lnTo>
                      <a:pt x="570" y="72"/>
                    </a:lnTo>
                    <a:lnTo>
                      <a:pt x="576" y="76"/>
                    </a:lnTo>
                    <a:lnTo>
                      <a:pt x="580" y="78"/>
                    </a:lnTo>
                    <a:lnTo>
                      <a:pt x="588" y="78"/>
                    </a:lnTo>
                    <a:lnTo>
                      <a:pt x="592" y="78"/>
                    </a:lnTo>
                    <a:lnTo>
                      <a:pt x="596" y="76"/>
                    </a:lnTo>
                    <a:lnTo>
                      <a:pt x="598" y="70"/>
                    </a:lnTo>
                    <a:lnTo>
                      <a:pt x="600" y="62"/>
                    </a:lnTo>
                    <a:lnTo>
                      <a:pt x="602" y="58"/>
                    </a:lnTo>
                    <a:lnTo>
                      <a:pt x="604" y="56"/>
                    </a:lnTo>
                    <a:lnTo>
                      <a:pt x="610" y="54"/>
                    </a:lnTo>
                    <a:lnTo>
                      <a:pt x="618" y="52"/>
                    </a:lnTo>
                    <a:lnTo>
                      <a:pt x="626" y="52"/>
                    </a:lnTo>
                    <a:lnTo>
                      <a:pt x="632" y="50"/>
                    </a:lnTo>
                    <a:lnTo>
                      <a:pt x="638" y="46"/>
                    </a:lnTo>
                    <a:lnTo>
                      <a:pt x="640" y="42"/>
                    </a:lnTo>
                    <a:lnTo>
                      <a:pt x="646" y="28"/>
                    </a:lnTo>
                    <a:lnTo>
                      <a:pt x="654" y="20"/>
                    </a:lnTo>
                    <a:lnTo>
                      <a:pt x="664" y="12"/>
                    </a:lnTo>
                    <a:lnTo>
                      <a:pt x="686" y="0"/>
                    </a:lnTo>
                    <a:lnTo>
                      <a:pt x="692" y="10"/>
                    </a:lnTo>
                    <a:lnTo>
                      <a:pt x="700" y="16"/>
                    </a:lnTo>
                    <a:lnTo>
                      <a:pt x="710" y="20"/>
                    </a:lnTo>
                    <a:lnTo>
                      <a:pt x="718" y="26"/>
                    </a:lnTo>
                    <a:lnTo>
                      <a:pt x="740" y="50"/>
                    </a:lnTo>
                    <a:lnTo>
                      <a:pt x="750" y="60"/>
                    </a:lnTo>
                    <a:lnTo>
                      <a:pt x="758" y="72"/>
                    </a:lnTo>
                    <a:lnTo>
                      <a:pt x="764" y="86"/>
                    </a:lnTo>
                    <a:lnTo>
                      <a:pt x="770" y="100"/>
                    </a:lnTo>
                    <a:lnTo>
                      <a:pt x="772" y="116"/>
                    </a:lnTo>
                    <a:lnTo>
                      <a:pt x="774" y="134"/>
                    </a:lnTo>
                    <a:lnTo>
                      <a:pt x="778" y="158"/>
                    </a:lnTo>
                    <a:lnTo>
                      <a:pt x="786" y="188"/>
                    </a:lnTo>
                    <a:lnTo>
                      <a:pt x="796" y="218"/>
                    </a:lnTo>
                    <a:lnTo>
                      <a:pt x="802" y="228"/>
                    </a:lnTo>
                    <a:lnTo>
                      <a:pt x="806" y="234"/>
                    </a:lnTo>
                    <a:lnTo>
                      <a:pt x="818" y="242"/>
                    </a:lnTo>
                    <a:lnTo>
                      <a:pt x="834" y="250"/>
                    </a:lnTo>
                    <a:lnTo>
                      <a:pt x="848" y="258"/>
                    </a:lnTo>
                    <a:lnTo>
                      <a:pt x="852" y="264"/>
                    </a:lnTo>
                    <a:lnTo>
                      <a:pt x="854" y="268"/>
                    </a:lnTo>
                    <a:lnTo>
                      <a:pt x="854" y="276"/>
                    </a:lnTo>
                    <a:lnTo>
                      <a:pt x="850" y="284"/>
                    </a:lnTo>
                    <a:lnTo>
                      <a:pt x="848" y="290"/>
                    </a:lnTo>
                    <a:lnTo>
                      <a:pt x="842" y="294"/>
                    </a:lnTo>
                    <a:lnTo>
                      <a:pt x="830" y="304"/>
                    </a:lnTo>
                    <a:lnTo>
                      <a:pt x="816" y="312"/>
                    </a:lnTo>
                    <a:lnTo>
                      <a:pt x="802" y="320"/>
                    </a:lnTo>
                    <a:lnTo>
                      <a:pt x="790" y="328"/>
                    </a:lnTo>
                    <a:lnTo>
                      <a:pt x="786" y="334"/>
                    </a:lnTo>
                    <a:lnTo>
                      <a:pt x="782" y="340"/>
                    </a:lnTo>
                    <a:lnTo>
                      <a:pt x="778" y="346"/>
                    </a:lnTo>
                    <a:lnTo>
                      <a:pt x="778" y="354"/>
                    </a:lnTo>
                    <a:lnTo>
                      <a:pt x="778" y="370"/>
                    </a:lnTo>
                    <a:lnTo>
                      <a:pt x="776" y="384"/>
                    </a:lnTo>
                    <a:lnTo>
                      <a:pt x="770" y="400"/>
                    </a:lnTo>
                    <a:lnTo>
                      <a:pt x="764" y="418"/>
                    </a:lnTo>
                    <a:lnTo>
                      <a:pt x="762" y="434"/>
                    </a:lnTo>
                    <a:lnTo>
                      <a:pt x="762" y="446"/>
                    </a:lnTo>
                    <a:lnTo>
                      <a:pt x="764" y="460"/>
                    </a:lnTo>
                    <a:lnTo>
                      <a:pt x="766" y="472"/>
                    </a:lnTo>
                    <a:lnTo>
                      <a:pt x="768" y="482"/>
                    </a:lnTo>
                    <a:lnTo>
                      <a:pt x="766" y="494"/>
                    </a:lnTo>
                    <a:lnTo>
                      <a:pt x="762" y="506"/>
                    </a:lnTo>
                    <a:lnTo>
                      <a:pt x="758" y="514"/>
                    </a:lnTo>
                    <a:lnTo>
                      <a:pt x="756" y="522"/>
                    </a:lnTo>
                    <a:lnTo>
                      <a:pt x="756" y="534"/>
                    </a:lnTo>
                    <a:lnTo>
                      <a:pt x="758" y="544"/>
                    </a:lnTo>
                    <a:lnTo>
                      <a:pt x="758" y="554"/>
                    </a:lnTo>
                    <a:lnTo>
                      <a:pt x="756" y="560"/>
                    </a:lnTo>
                    <a:lnTo>
                      <a:pt x="754" y="564"/>
                    </a:lnTo>
                    <a:lnTo>
                      <a:pt x="750" y="566"/>
                    </a:lnTo>
                    <a:lnTo>
                      <a:pt x="744" y="568"/>
                    </a:lnTo>
                    <a:lnTo>
                      <a:pt x="736" y="568"/>
                    </a:lnTo>
                    <a:lnTo>
                      <a:pt x="730" y="574"/>
                    </a:lnTo>
                    <a:lnTo>
                      <a:pt x="726" y="580"/>
                    </a:lnTo>
                    <a:lnTo>
                      <a:pt x="724" y="586"/>
                    </a:lnTo>
                    <a:lnTo>
                      <a:pt x="720" y="592"/>
                    </a:lnTo>
                    <a:lnTo>
                      <a:pt x="714" y="602"/>
                    </a:lnTo>
                    <a:lnTo>
                      <a:pt x="710" y="610"/>
                    </a:lnTo>
                    <a:lnTo>
                      <a:pt x="704" y="628"/>
                    </a:lnTo>
                    <a:lnTo>
                      <a:pt x="702" y="648"/>
                    </a:lnTo>
                    <a:lnTo>
                      <a:pt x="700" y="660"/>
                    </a:lnTo>
                    <a:lnTo>
                      <a:pt x="696" y="670"/>
                    </a:lnTo>
                    <a:lnTo>
                      <a:pt x="694" y="672"/>
                    </a:lnTo>
                    <a:lnTo>
                      <a:pt x="690" y="672"/>
                    </a:lnTo>
                    <a:lnTo>
                      <a:pt x="682" y="674"/>
                    </a:lnTo>
                    <a:lnTo>
                      <a:pt x="676" y="676"/>
                    </a:lnTo>
                    <a:lnTo>
                      <a:pt x="672" y="678"/>
                    </a:lnTo>
                    <a:lnTo>
                      <a:pt x="668" y="682"/>
                    </a:lnTo>
                    <a:lnTo>
                      <a:pt x="668" y="688"/>
                    </a:lnTo>
                    <a:lnTo>
                      <a:pt x="668" y="704"/>
                    </a:lnTo>
                    <a:lnTo>
                      <a:pt x="664" y="716"/>
                    </a:lnTo>
                    <a:lnTo>
                      <a:pt x="660" y="726"/>
                    </a:lnTo>
                    <a:lnTo>
                      <a:pt x="658" y="736"/>
                    </a:lnTo>
                    <a:lnTo>
                      <a:pt x="656" y="746"/>
                    </a:lnTo>
                    <a:lnTo>
                      <a:pt x="656" y="782"/>
                    </a:lnTo>
                    <a:lnTo>
                      <a:pt x="654" y="792"/>
                    </a:lnTo>
                    <a:lnTo>
                      <a:pt x="648" y="798"/>
                    </a:lnTo>
                    <a:lnTo>
                      <a:pt x="642" y="800"/>
                    </a:lnTo>
                    <a:lnTo>
                      <a:pt x="632" y="802"/>
                    </a:lnTo>
                    <a:lnTo>
                      <a:pt x="618" y="806"/>
                    </a:lnTo>
                    <a:lnTo>
                      <a:pt x="612" y="810"/>
                    </a:lnTo>
                    <a:lnTo>
                      <a:pt x="610" y="816"/>
                    </a:lnTo>
                    <a:lnTo>
                      <a:pt x="608" y="820"/>
                    </a:lnTo>
                    <a:lnTo>
                      <a:pt x="606" y="824"/>
                    </a:lnTo>
                    <a:lnTo>
                      <a:pt x="604" y="826"/>
                    </a:lnTo>
                    <a:lnTo>
                      <a:pt x="602" y="830"/>
                    </a:lnTo>
                    <a:lnTo>
                      <a:pt x="604" y="834"/>
                    </a:lnTo>
                    <a:lnTo>
                      <a:pt x="606" y="838"/>
                    </a:lnTo>
                    <a:lnTo>
                      <a:pt x="614" y="838"/>
                    </a:lnTo>
                    <a:lnTo>
                      <a:pt x="624" y="838"/>
                    </a:lnTo>
                    <a:lnTo>
                      <a:pt x="632" y="840"/>
                    </a:lnTo>
                    <a:lnTo>
                      <a:pt x="648" y="852"/>
                    </a:lnTo>
                    <a:lnTo>
                      <a:pt x="666" y="868"/>
                    </a:lnTo>
                    <a:lnTo>
                      <a:pt x="682" y="884"/>
                    </a:lnTo>
                    <a:lnTo>
                      <a:pt x="696" y="900"/>
                    </a:lnTo>
                    <a:lnTo>
                      <a:pt x="700" y="906"/>
                    </a:lnTo>
                    <a:lnTo>
                      <a:pt x="702" y="914"/>
                    </a:lnTo>
                    <a:lnTo>
                      <a:pt x="706" y="928"/>
                    </a:lnTo>
                    <a:lnTo>
                      <a:pt x="708" y="942"/>
                    </a:lnTo>
                    <a:lnTo>
                      <a:pt x="712" y="948"/>
                    </a:lnTo>
                    <a:lnTo>
                      <a:pt x="716" y="954"/>
                    </a:lnTo>
                    <a:lnTo>
                      <a:pt x="722" y="960"/>
                    </a:lnTo>
                    <a:lnTo>
                      <a:pt x="728" y="960"/>
                    </a:lnTo>
                    <a:lnTo>
                      <a:pt x="736" y="962"/>
                    </a:lnTo>
                    <a:lnTo>
                      <a:pt x="744" y="962"/>
                    </a:lnTo>
                    <a:lnTo>
                      <a:pt x="748" y="964"/>
                    </a:lnTo>
                    <a:lnTo>
                      <a:pt x="750" y="968"/>
                    </a:lnTo>
                    <a:lnTo>
                      <a:pt x="754" y="978"/>
                    </a:lnTo>
                    <a:lnTo>
                      <a:pt x="756" y="988"/>
                    </a:lnTo>
                    <a:lnTo>
                      <a:pt x="756" y="996"/>
                    </a:lnTo>
                    <a:lnTo>
                      <a:pt x="758" y="1002"/>
                    </a:lnTo>
                    <a:lnTo>
                      <a:pt x="760" y="1008"/>
                    </a:lnTo>
                    <a:lnTo>
                      <a:pt x="680" y="1008"/>
                    </a:lnTo>
                    <a:lnTo>
                      <a:pt x="670" y="1020"/>
                    </a:lnTo>
                    <a:lnTo>
                      <a:pt x="654" y="1036"/>
                    </a:lnTo>
                    <a:lnTo>
                      <a:pt x="638" y="1050"/>
                    </a:lnTo>
                    <a:lnTo>
                      <a:pt x="632" y="1054"/>
                    </a:lnTo>
                    <a:lnTo>
                      <a:pt x="626" y="1056"/>
                    </a:lnTo>
                    <a:lnTo>
                      <a:pt x="608" y="1056"/>
                    </a:lnTo>
                    <a:lnTo>
                      <a:pt x="598" y="1058"/>
                    </a:lnTo>
                    <a:lnTo>
                      <a:pt x="586" y="1062"/>
                    </a:lnTo>
                    <a:lnTo>
                      <a:pt x="574" y="1066"/>
                    </a:lnTo>
                    <a:lnTo>
                      <a:pt x="562" y="1066"/>
                    </a:lnTo>
                    <a:lnTo>
                      <a:pt x="556" y="1066"/>
                    </a:lnTo>
                    <a:lnTo>
                      <a:pt x="548" y="1062"/>
                    </a:lnTo>
                    <a:lnTo>
                      <a:pt x="540" y="1060"/>
                    </a:lnTo>
                    <a:lnTo>
                      <a:pt x="530" y="1058"/>
                    </a:lnTo>
                    <a:lnTo>
                      <a:pt x="520" y="1060"/>
                    </a:lnTo>
                    <a:lnTo>
                      <a:pt x="514" y="1062"/>
                    </a:lnTo>
                    <a:lnTo>
                      <a:pt x="502" y="1066"/>
                    </a:lnTo>
                    <a:lnTo>
                      <a:pt x="492" y="1072"/>
                    </a:lnTo>
                    <a:lnTo>
                      <a:pt x="488" y="1074"/>
                    </a:lnTo>
                    <a:lnTo>
                      <a:pt x="482" y="1074"/>
                    </a:lnTo>
                    <a:lnTo>
                      <a:pt x="478" y="1074"/>
                    </a:lnTo>
                    <a:lnTo>
                      <a:pt x="476" y="1072"/>
                    </a:lnTo>
                    <a:lnTo>
                      <a:pt x="474" y="1068"/>
                    </a:lnTo>
                    <a:lnTo>
                      <a:pt x="474" y="1062"/>
                    </a:lnTo>
                    <a:lnTo>
                      <a:pt x="474" y="1058"/>
                    </a:lnTo>
                    <a:lnTo>
                      <a:pt x="472" y="1056"/>
                    </a:lnTo>
                    <a:lnTo>
                      <a:pt x="468" y="1056"/>
                    </a:lnTo>
                    <a:lnTo>
                      <a:pt x="458" y="1054"/>
                    </a:lnTo>
                    <a:lnTo>
                      <a:pt x="452" y="1052"/>
                    </a:lnTo>
                    <a:lnTo>
                      <a:pt x="448" y="1046"/>
                    </a:lnTo>
                    <a:lnTo>
                      <a:pt x="440" y="1034"/>
                    </a:lnTo>
                    <a:lnTo>
                      <a:pt x="436" y="1028"/>
                    </a:lnTo>
                    <a:lnTo>
                      <a:pt x="432" y="1024"/>
                    </a:lnTo>
                    <a:lnTo>
                      <a:pt x="426" y="1020"/>
                    </a:lnTo>
                    <a:lnTo>
                      <a:pt x="420" y="1018"/>
                    </a:lnTo>
                    <a:lnTo>
                      <a:pt x="418" y="1020"/>
                    </a:lnTo>
                    <a:lnTo>
                      <a:pt x="414" y="1020"/>
                    </a:lnTo>
                    <a:lnTo>
                      <a:pt x="412" y="1026"/>
                    </a:lnTo>
                    <a:lnTo>
                      <a:pt x="408" y="1030"/>
                    </a:lnTo>
                    <a:lnTo>
                      <a:pt x="406" y="1032"/>
                    </a:lnTo>
                    <a:lnTo>
                      <a:pt x="404" y="1032"/>
                    </a:lnTo>
                    <a:lnTo>
                      <a:pt x="396" y="1032"/>
                    </a:lnTo>
                    <a:lnTo>
                      <a:pt x="388" y="1030"/>
                    </a:lnTo>
                    <a:lnTo>
                      <a:pt x="382" y="1028"/>
                    </a:lnTo>
                    <a:lnTo>
                      <a:pt x="374" y="1026"/>
                    </a:lnTo>
                    <a:lnTo>
                      <a:pt x="366" y="1028"/>
                    </a:lnTo>
                    <a:lnTo>
                      <a:pt x="362" y="1032"/>
                    </a:lnTo>
                    <a:lnTo>
                      <a:pt x="358" y="1034"/>
                    </a:lnTo>
                    <a:lnTo>
                      <a:pt x="352" y="1036"/>
                    </a:lnTo>
                    <a:lnTo>
                      <a:pt x="346" y="1036"/>
                    </a:lnTo>
                    <a:lnTo>
                      <a:pt x="340" y="1034"/>
                    </a:lnTo>
                    <a:lnTo>
                      <a:pt x="332" y="1026"/>
                    </a:lnTo>
                    <a:lnTo>
                      <a:pt x="322" y="1010"/>
                    </a:lnTo>
                    <a:lnTo>
                      <a:pt x="316" y="1004"/>
                    </a:lnTo>
                    <a:lnTo>
                      <a:pt x="308" y="1000"/>
                    </a:lnTo>
                    <a:lnTo>
                      <a:pt x="302" y="996"/>
                    </a:lnTo>
                    <a:lnTo>
                      <a:pt x="296" y="992"/>
                    </a:lnTo>
                    <a:lnTo>
                      <a:pt x="294" y="986"/>
                    </a:lnTo>
                    <a:lnTo>
                      <a:pt x="294" y="980"/>
                    </a:lnTo>
                    <a:lnTo>
                      <a:pt x="294" y="974"/>
                    </a:lnTo>
                    <a:lnTo>
                      <a:pt x="294" y="968"/>
                    </a:lnTo>
                    <a:lnTo>
                      <a:pt x="288" y="960"/>
                    </a:lnTo>
                    <a:lnTo>
                      <a:pt x="280" y="954"/>
                    </a:lnTo>
                    <a:lnTo>
                      <a:pt x="262" y="946"/>
                    </a:lnTo>
                    <a:lnTo>
                      <a:pt x="256" y="942"/>
                    </a:lnTo>
                    <a:lnTo>
                      <a:pt x="250" y="938"/>
                    </a:lnTo>
                    <a:lnTo>
                      <a:pt x="248" y="930"/>
                    </a:lnTo>
                    <a:lnTo>
                      <a:pt x="246" y="924"/>
                    </a:lnTo>
                    <a:lnTo>
                      <a:pt x="240" y="908"/>
                    </a:lnTo>
                    <a:lnTo>
                      <a:pt x="238" y="902"/>
                    </a:lnTo>
                    <a:lnTo>
                      <a:pt x="232" y="896"/>
                    </a:lnTo>
                    <a:lnTo>
                      <a:pt x="202" y="878"/>
                    </a:lnTo>
                    <a:lnTo>
                      <a:pt x="188" y="868"/>
                    </a:lnTo>
                    <a:lnTo>
                      <a:pt x="184" y="864"/>
                    </a:lnTo>
                    <a:lnTo>
                      <a:pt x="182" y="858"/>
                    </a:lnTo>
                    <a:lnTo>
                      <a:pt x="182" y="846"/>
                    </a:lnTo>
                    <a:lnTo>
                      <a:pt x="182" y="842"/>
                    </a:lnTo>
                    <a:lnTo>
                      <a:pt x="180" y="840"/>
                    </a:lnTo>
                    <a:lnTo>
                      <a:pt x="172" y="834"/>
                    </a:lnTo>
                    <a:lnTo>
                      <a:pt x="162" y="832"/>
                    </a:lnTo>
                    <a:lnTo>
                      <a:pt x="152" y="830"/>
                    </a:lnTo>
                    <a:lnTo>
                      <a:pt x="142" y="826"/>
                    </a:lnTo>
                    <a:lnTo>
                      <a:pt x="132" y="822"/>
                    </a:lnTo>
                    <a:lnTo>
                      <a:pt x="128" y="818"/>
                    </a:lnTo>
                    <a:lnTo>
                      <a:pt x="126" y="814"/>
                    </a:lnTo>
                    <a:lnTo>
                      <a:pt x="128" y="810"/>
                    </a:lnTo>
                    <a:lnTo>
                      <a:pt x="128" y="800"/>
                    </a:lnTo>
                    <a:lnTo>
                      <a:pt x="106" y="800"/>
                    </a:lnTo>
                    <a:lnTo>
                      <a:pt x="100" y="798"/>
                    </a:lnTo>
                    <a:lnTo>
                      <a:pt x="94" y="794"/>
                    </a:lnTo>
                    <a:lnTo>
                      <a:pt x="90" y="786"/>
                    </a:lnTo>
                    <a:lnTo>
                      <a:pt x="88" y="776"/>
                    </a:lnTo>
                    <a:lnTo>
                      <a:pt x="90" y="770"/>
                    </a:lnTo>
                    <a:lnTo>
                      <a:pt x="94" y="764"/>
                    </a:lnTo>
                    <a:lnTo>
                      <a:pt x="98" y="758"/>
                    </a:lnTo>
                    <a:lnTo>
                      <a:pt x="100" y="750"/>
                    </a:lnTo>
                    <a:lnTo>
                      <a:pt x="98" y="740"/>
                    </a:lnTo>
                    <a:lnTo>
                      <a:pt x="92" y="730"/>
                    </a:lnTo>
                    <a:lnTo>
                      <a:pt x="86" y="720"/>
                    </a:lnTo>
                    <a:lnTo>
                      <a:pt x="78" y="712"/>
                    </a:lnTo>
                    <a:lnTo>
                      <a:pt x="62" y="694"/>
                    </a:lnTo>
                    <a:lnTo>
                      <a:pt x="58" y="686"/>
                    </a:lnTo>
                    <a:lnTo>
                      <a:pt x="56" y="678"/>
                    </a:lnTo>
                    <a:lnTo>
                      <a:pt x="56" y="676"/>
                    </a:lnTo>
                    <a:lnTo>
                      <a:pt x="58" y="672"/>
                    </a:lnTo>
                    <a:lnTo>
                      <a:pt x="62" y="670"/>
                    </a:lnTo>
                    <a:lnTo>
                      <a:pt x="62" y="666"/>
                    </a:lnTo>
                    <a:lnTo>
                      <a:pt x="62" y="662"/>
                    </a:lnTo>
                    <a:lnTo>
                      <a:pt x="60" y="658"/>
                    </a:lnTo>
                    <a:lnTo>
                      <a:pt x="56" y="654"/>
                    </a:lnTo>
                    <a:lnTo>
                      <a:pt x="50" y="650"/>
                    </a:lnTo>
                    <a:lnTo>
                      <a:pt x="46" y="646"/>
                    </a:lnTo>
                    <a:lnTo>
                      <a:pt x="42" y="640"/>
                    </a:lnTo>
                    <a:lnTo>
                      <a:pt x="40" y="630"/>
                    </a:lnTo>
                    <a:lnTo>
                      <a:pt x="36" y="610"/>
                    </a:lnTo>
                    <a:lnTo>
                      <a:pt x="32" y="600"/>
                    </a:lnTo>
                    <a:lnTo>
                      <a:pt x="26" y="592"/>
                    </a:lnTo>
                    <a:lnTo>
                      <a:pt x="18" y="586"/>
                    </a:lnTo>
                    <a:lnTo>
                      <a:pt x="8" y="584"/>
                    </a:lnTo>
                    <a:lnTo>
                      <a:pt x="4" y="584"/>
                    </a:lnTo>
                    <a:lnTo>
                      <a:pt x="2" y="582"/>
                    </a:lnTo>
                    <a:lnTo>
                      <a:pt x="0" y="574"/>
                    </a:lnTo>
                    <a:lnTo>
                      <a:pt x="2" y="568"/>
                    </a:lnTo>
                    <a:lnTo>
                      <a:pt x="6" y="562"/>
                    </a:lnTo>
                    <a:lnTo>
                      <a:pt x="16" y="554"/>
                    </a:lnTo>
                    <a:lnTo>
                      <a:pt x="14" y="554"/>
                    </a:lnTo>
                    <a:lnTo>
                      <a:pt x="20" y="550"/>
                    </a:lnTo>
                    <a:lnTo>
                      <a:pt x="22" y="548"/>
                    </a:lnTo>
                    <a:lnTo>
                      <a:pt x="22" y="544"/>
                    </a:lnTo>
                    <a:lnTo>
                      <a:pt x="22" y="538"/>
                    </a:lnTo>
                    <a:lnTo>
                      <a:pt x="20" y="534"/>
                    </a:lnTo>
                    <a:lnTo>
                      <a:pt x="14" y="524"/>
                    </a:lnTo>
                    <a:lnTo>
                      <a:pt x="28" y="516"/>
                    </a:lnTo>
                    <a:lnTo>
                      <a:pt x="36" y="508"/>
                    </a:lnTo>
                    <a:lnTo>
                      <a:pt x="38" y="506"/>
                    </a:lnTo>
                    <a:lnTo>
                      <a:pt x="40" y="502"/>
                    </a:lnTo>
                    <a:lnTo>
                      <a:pt x="38" y="500"/>
                    </a:lnTo>
                    <a:lnTo>
                      <a:pt x="34" y="496"/>
                    </a:lnTo>
                    <a:lnTo>
                      <a:pt x="32" y="492"/>
                    </a:lnTo>
                    <a:lnTo>
                      <a:pt x="30" y="486"/>
                    </a:lnTo>
                    <a:lnTo>
                      <a:pt x="30" y="480"/>
                    </a:lnTo>
                    <a:lnTo>
                      <a:pt x="42" y="478"/>
                    </a:lnTo>
                    <a:lnTo>
                      <a:pt x="48" y="470"/>
                    </a:lnTo>
                    <a:lnTo>
                      <a:pt x="54" y="456"/>
                    </a:lnTo>
                    <a:lnTo>
                      <a:pt x="56" y="442"/>
                    </a:lnTo>
                    <a:lnTo>
                      <a:pt x="58" y="428"/>
                    </a:lnTo>
                    <a:lnTo>
                      <a:pt x="82" y="424"/>
                    </a:lnTo>
                    <a:lnTo>
                      <a:pt x="110" y="422"/>
                    </a:lnTo>
                    <a:lnTo>
                      <a:pt x="106" y="212"/>
                    </a:lnTo>
                    <a:lnTo>
                      <a:pt x="104" y="212"/>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52" name="Libya">
                <a:extLst>
                  <a:ext uri="{FF2B5EF4-FFF2-40B4-BE49-F238E27FC236}">
                    <a16:creationId xmlns="" xmlns:a16="http://schemas.microsoft.com/office/drawing/2014/main" id="{2C30286E-FB15-40F1-B163-48930D1434FB}"/>
                  </a:ext>
                </a:extLst>
              </p:cNvPr>
              <p:cNvSpPr>
                <a:spLocks/>
              </p:cNvSpPr>
              <p:nvPr/>
            </p:nvSpPr>
            <p:spPr bwMode="auto">
              <a:xfrm>
                <a:off x="4044950" y="633413"/>
                <a:ext cx="1252538" cy="1130300"/>
              </a:xfrm>
              <a:custGeom>
                <a:avLst/>
                <a:gdLst/>
                <a:ahLst/>
                <a:cxnLst>
                  <a:cxn ang="0">
                    <a:pos x="759" y="66"/>
                  </a:cxn>
                  <a:cxn ang="0">
                    <a:pos x="739" y="60"/>
                  </a:cxn>
                  <a:cxn ang="0">
                    <a:pos x="723" y="64"/>
                  </a:cxn>
                  <a:cxn ang="0">
                    <a:pos x="667" y="60"/>
                  </a:cxn>
                  <a:cxn ang="0">
                    <a:pos x="657" y="42"/>
                  </a:cxn>
                  <a:cxn ang="0">
                    <a:pos x="619" y="24"/>
                  </a:cxn>
                  <a:cxn ang="0">
                    <a:pos x="573" y="20"/>
                  </a:cxn>
                  <a:cxn ang="0">
                    <a:pos x="539" y="32"/>
                  </a:cxn>
                  <a:cxn ang="0">
                    <a:pos x="515" y="54"/>
                  </a:cxn>
                  <a:cxn ang="0">
                    <a:pos x="517" y="76"/>
                  </a:cxn>
                  <a:cxn ang="0">
                    <a:pos x="533" y="102"/>
                  </a:cxn>
                  <a:cxn ang="0">
                    <a:pos x="521" y="128"/>
                  </a:cxn>
                  <a:cxn ang="0">
                    <a:pos x="501" y="144"/>
                  </a:cxn>
                  <a:cxn ang="0">
                    <a:pos x="471" y="142"/>
                  </a:cxn>
                  <a:cxn ang="0">
                    <a:pos x="417" y="116"/>
                  </a:cxn>
                  <a:cxn ang="0">
                    <a:pos x="385" y="100"/>
                  </a:cxn>
                  <a:cxn ang="0">
                    <a:pos x="336" y="96"/>
                  </a:cxn>
                  <a:cxn ang="0">
                    <a:pos x="314" y="84"/>
                  </a:cxn>
                  <a:cxn ang="0">
                    <a:pos x="304" y="64"/>
                  </a:cxn>
                  <a:cxn ang="0">
                    <a:pos x="292" y="34"/>
                  </a:cxn>
                  <a:cxn ang="0">
                    <a:pos x="254" y="18"/>
                  </a:cxn>
                  <a:cxn ang="0">
                    <a:pos x="200" y="10"/>
                  </a:cxn>
                  <a:cxn ang="0">
                    <a:pos x="178" y="20"/>
                  </a:cxn>
                  <a:cxn ang="0">
                    <a:pos x="134" y="6"/>
                  </a:cxn>
                  <a:cxn ang="0">
                    <a:pos x="116" y="16"/>
                  </a:cxn>
                  <a:cxn ang="0">
                    <a:pos x="102" y="38"/>
                  </a:cxn>
                  <a:cxn ang="0">
                    <a:pos x="60" y="70"/>
                  </a:cxn>
                  <a:cxn ang="0">
                    <a:pos x="52" y="98"/>
                  </a:cxn>
                  <a:cxn ang="0">
                    <a:pos x="54" y="112"/>
                  </a:cxn>
                  <a:cxn ang="0">
                    <a:pos x="42" y="134"/>
                  </a:cxn>
                  <a:cxn ang="0">
                    <a:pos x="10" y="150"/>
                  </a:cxn>
                  <a:cxn ang="0">
                    <a:pos x="30" y="218"/>
                  </a:cxn>
                  <a:cxn ang="0">
                    <a:pos x="26" y="288"/>
                  </a:cxn>
                  <a:cxn ang="0">
                    <a:pos x="22" y="308"/>
                  </a:cxn>
                  <a:cxn ang="0">
                    <a:pos x="30" y="328"/>
                  </a:cxn>
                  <a:cxn ang="0">
                    <a:pos x="12" y="342"/>
                  </a:cxn>
                  <a:cxn ang="0">
                    <a:pos x="0" y="354"/>
                  </a:cxn>
                  <a:cxn ang="0">
                    <a:pos x="14" y="390"/>
                  </a:cxn>
                  <a:cxn ang="0">
                    <a:pos x="40" y="440"/>
                  </a:cxn>
                  <a:cxn ang="0">
                    <a:pos x="52" y="444"/>
                  </a:cxn>
                  <a:cxn ang="0">
                    <a:pos x="70" y="446"/>
                  </a:cxn>
                  <a:cxn ang="0">
                    <a:pos x="100" y="458"/>
                  </a:cxn>
                  <a:cxn ang="0">
                    <a:pos x="112" y="484"/>
                  </a:cxn>
                  <a:cxn ang="0">
                    <a:pos x="126" y="506"/>
                  </a:cxn>
                  <a:cxn ang="0">
                    <a:pos x="200" y="526"/>
                  </a:cxn>
                  <a:cxn ang="0">
                    <a:pos x="216" y="540"/>
                  </a:cxn>
                  <a:cxn ang="0">
                    <a:pos x="234" y="550"/>
                  </a:cxn>
                  <a:cxn ang="0">
                    <a:pos x="270" y="538"/>
                  </a:cxn>
                  <a:cxn ang="0">
                    <a:pos x="739" y="712"/>
                  </a:cxn>
                  <a:cxn ang="0">
                    <a:pos x="783" y="580"/>
                  </a:cxn>
                  <a:cxn ang="0">
                    <a:pos x="757" y="174"/>
                  </a:cxn>
                  <a:cxn ang="0">
                    <a:pos x="753" y="142"/>
                  </a:cxn>
                  <a:cxn ang="0">
                    <a:pos x="763" y="120"/>
                  </a:cxn>
                  <a:cxn ang="0">
                    <a:pos x="753" y="100"/>
                  </a:cxn>
                  <a:cxn ang="0">
                    <a:pos x="755" y="80"/>
                  </a:cxn>
                  <a:cxn ang="0">
                    <a:pos x="763" y="74"/>
                  </a:cxn>
                </a:cxnLst>
                <a:rect l="0" t="0" r="r" b="b"/>
                <a:pathLst>
                  <a:path w="789" h="712">
                    <a:moveTo>
                      <a:pt x="763" y="74"/>
                    </a:moveTo>
                    <a:lnTo>
                      <a:pt x="763" y="70"/>
                    </a:lnTo>
                    <a:lnTo>
                      <a:pt x="759" y="66"/>
                    </a:lnTo>
                    <a:lnTo>
                      <a:pt x="753" y="60"/>
                    </a:lnTo>
                    <a:lnTo>
                      <a:pt x="747" y="58"/>
                    </a:lnTo>
                    <a:lnTo>
                      <a:pt x="739" y="60"/>
                    </a:lnTo>
                    <a:lnTo>
                      <a:pt x="735" y="62"/>
                    </a:lnTo>
                    <a:lnTo>
                      <a:pt x="731" y="64"/>
                    </a:lnTo>
                    <a:lnTo>
                      <a:pt x="723" y="64"/>
                    </a:lnTo>
                    <a:lnTo>
                      <a:pt x="679" y="64"/>
                    </a:lnTo>
                    <a:lnTo>
                      <a:pt x="673" y="64"/>
                    </a:lnTo>
                    <a:lnTo>
                      <a:pt x="667" y="60"/>
                    </a:lnTo>
                    <a:lnTo>
                      <a:pt x="663" y="56"/>
                    </a:lnTo>
                    <a:lnTo>
                      <a:pt x="661" y="52"/>
                    </a:lnTo>
                    <a:lnTo>
                      <a:pt x="657" y="42"/>
                    </a:lnTo>
                    <a:lnTo>
                      <a:pt x="653" y="40"/>
                    </a:lnTo>
                    <a:lnTo>
                      <a:pt x="649" y="36"/>
                    </a:lnTo>
                    <a:lnTo>
                      <a:pt x="619" y="24"/>
                    </a:lnTo>
                    <a:lnTo>
                      <a:pt x="603" y="20"/>
                    </a:lnTo>
                    <a:lnTo>
                      <a:pt x="583" y="18"/>
                    </a:lnTo>
                    <a:lnTo>
                      <a:pt x="573" y="20"/>
                    </a:lnTo>
                    <a:lnTo>
                      <a:pt x="561" y="22"/>
                    </a:lnTo>
                    <a:lnTo>
                      <a:pt x="549" y="26"/>
                    </a:lnTo>
                    <a:lnTo>
                      <a:pt x="539" y="32"/>
                    </a:lnTo>
                    <a:lnTo>
                      <a:pt x="529" y="38"/>
                    </a:lnTo>
                    <a:lnTo>
                      <a:pt x="521" y="46"/>
                    </a:lnTo>
                    <a:lnTo>
                      <a:pt x="515" y="54"/>
                    </a:lnTo>
                    <a:lnTo>
                      <a:pt x="513" y="64"/>
                    </a:lnTo>
                    <a:lnTo>
                      <a:pt x="515" y="70"/>
                    </a:lnTo>
                    <a:lnTo>
                      <a:pt x="517" y="76"/>
                    </a:lnTo>
                    <a:lnTo>
                      <a:pt x="523" y="88"/>
                    </a:lnTo>
                    <a:lnTo>
                      <a:pt x="529" y="98"/>
                    </a:lnTo>
                    <a:lnTo>
                      <a:pt x="533" y="102"/>
                    </a:lnTo>
                    <a:lnTo>
                      <a:pt x="533" y="108"/>
                    </a:lnTo>
                    <a:lnTo>
                      <a:pt x="529" y="116"/>
                    </a:lnTo>
                    <a:lnTo>
                      <a:pt x="521" y="128"/>
                    </a:lnTo>
                    <a:lnTo>
                      <a:pt x="515" y="134"/>
                    </a:lnTo>
                    <a:lnTo>
                      <a:pt x="509" y="140"/>
                    </a:lnTo>
                    <a:lnTo>
                      <a:pt x="501" y="144"/>
                    </a:lnTo>
                    <a:lnTo>
                      <a:pt x="493" y="144"/>
                    </a:lnTo>
                    <a:lnTo>
                      <a:pt x="481" y="144"/>
                    </a:lnTo>
                    <a:lnTo>
                      <a:pt x="471" y="142"/>
                    </a:lnTo>
                    <a:lnTo>
                      <a:pt x="451" y="134"/>
                    </a:lnTo>
                    <a:lnTo>
                      <a:pt x="435" y="124"/>
                    </a:lnTo>
                    <a:lnTo>
                      <a:pt x="417" y="116"/>
                    </a:lnTo>
                    <a:lnTo>
                      <a:pt x="403" y="108"/>
                    </a:lnTo>
                    <a:lnTo>
                      <a:pt x="395" y="104"/>
                    </a:lnTo>
                    <a:lnTo>
                      <a:pt x="385" y="100"/>
                    </a:lnTo>
                    <a:lnTo>
                      <a:pt x="370" y="98"/>
                    </a:lnTo>
                    <a:lnTo>
                      <a:pt x="354" y="98"/>
                    </a:lnTo>
                    <a:lnTo>
                      <a:pt x="336" y="96"/>
                    </a:lnTo>
                    <a:lnTo>
                      <a:pt x="330" y="94"/>
                    </a:lnTo>
                    <a:lnTo>
                      <a:pt x="324" y="92"/>
                    </a:lnTo>
                    <a:lnTo>
                      <a:pt x="314" y="84"/>
                    </a:lnTo>
                    <a:lnTo>
                      <a:pt x="308" y="78"/>
                    </a:lnTo>
                    <a:lnTo>
                      <a:pt x="304" y="70"/>
                    </a:lnTo>
                    <a:lnTo>
                      <a:pt x="304" y="64"/>
                    </a:lnTo>
                    <a:lnTo>
                      <a:pt x="300" y="50"/>
                    </a:lnTo>
                    <a:lnTo>
                      <a:pt x="298" y="42"/>
                    </a:lnTo>
                    <a:lnTo>
                      <a:pt x="292" y="34"/>
                    </a:lnTo>
                    <a:lnTo>
                      <a:pt x="286" y="32"/>
                    </a:lnTo>
                    <a:lnTo>
                      <a:pt x="278" y="26"/>
                    </a:lnTo>
                    <a:lnTo>
                      <a:pt x="254" y="18"/>
                    </a:lnTo>
                    <a:lnTo>
                      <a:pt x="228" y="12"/>
                    </a:lnTo>
                    <a:lnTo>
                      <a:pt x="210" y="8"/>
                    </a:lnTo>
                    <a:lnTo>
                      <a:pt x="200" y="10"/>
                    </a:lnTo>
                    <a:lnTo>
                      <a:pt x="194" y="14"/>
                    </a:lnTo>
                    <a:lnTo>
                      <a:pt x="188" y="18"/>
                    </a:lnTo>
                    <a:lnTo>
                      <a:pt x="178" y="20"/>
                    </a:lnTo>
                    <a:lnTo>
                      <a:pt x="160" y="18"/>
                    </a:lnTo>
                    <a:lnTo>
                      <a:pt x="148" y="14"/>
                    </a:lnTo>
                    <a:lnTo>
                      <a:pt x="134" y="6"/>
                    </a:lnTo>
                    <a:lnTo>
                      <a:pt x="120" y="0"/>
                    </a:lnTo>
                    <a:lnTo>
                      <a:pt x="118" y="10"/>
                    </a:lnTo>
                    <a:lnTo>
                      <a:pt x="116" y="16"/>
                    </a:lnTo>
                    <a:lnTo>
                      <a:pt x="116" y="20"/>
                    </a:lnTo>
                    <a:lnTo>
                      <a:pt x="120" y="28"/>
                    </a:lnTo>
                    <a:lnTo>
                      <a:pt x="102" y="38"/>
                    </a:lnTo>
                    <a:lnTo>
                      <a:pt x="80" y="54"/>
                    </a:lnTo>
                    <a:lnTo>
                      <a:pt x="70" y="62"/>
                    </a:lnTo>
                    <a:lnTo>
                      <a:pt x="60" y="70"/>
                    </a:lnTo>
                    <a:lnTo>
                      <a:pt x="54" y="78"/>
                    </a:lnTo>
                    <a:lnTo>
                      <a:pt x="52" y="84"/>
                    </a:lnTo>
                    <a:lnTo>
                      <a:pt x="52" y="98"/>
                    </a:lnTo>
                    <a:lnTo>
                      <a:pt x="52" y="100"/>
                    </a:lnTo>
                    <a:lnTo>
                      <a:pt x="52" y="104"/>
                    </a:lnTo>
                    <a:lnTo>
                      <a:pt x="54" y="112"/>
                    </a:lnTo>
                    <a:lnTo>
                      <a:pt x="52" y="120"/>
                    </a:lnTo>
                    <a:lnTo>
                      <a:pt x="48" y="128"/>
                    </a:lnTo>
                    <a:lnTo>
                      <a:pt x="42" y="134"/>
                    </a:lnTo>
                    <a:lnTo>
                      <a:pt x="34" y="140"/>
                    </a:lnTo>
                    <a:lnTo>
                      <a:pt x="26" y="144"/>
                    </a:lnTo>
                    <a:lnTo>
                      <a:pt x="10" y="150"/>
                    </a:lnTo>
                    <a:lnTo>
                      <a:pt x="22" y="182"/>
                    </a:lnTo>
                    <a:lnTo>
                      <a:pt x="28" y="200"/>
                    </a:lnTo>
                    <a:lnTo>
                      <a:pt x="30" y="218"/>
                    </a:lnTo>
                    <a:lnTo>
                      <a:pt x="30" y="276"/>
                    </a:lnTo>
                    <a:lnTo>
                      <a:pt x="28" y="282"/>
                    </a:lnTo>
                    <a:lnTo>
                      <a:pt x="26" y="288"/>
                    </a:lnTo>
                    <a:lnTo>
                      <a:pt x="24" y="294"/>
                    </a:lnTo>
                    <a:lnTo>
                      <a:pt x="22" y="300"/>
                    </a:lnTo>
                    <a:lnTo>
                      <a:pt x="22" y="308"/>
                    </a:lnTo>
                    <a:lnTo>
                      <a:pt x="26" y="314"/>
                    </a:lnTo>
                    <a:lnTo>
                      <a:pt x="28" y="320"/>
                    </a:lnTo>
                    <a:lnTo>
                      <a:pt x="30" y="328"/>
                    </a:lnTo>
                    <a:lnTo>
                      <a:pt x="26" y="332"/>
                    </a:lnTo>
                    <a:lnTo>
                      <a:pt x="22" y="336"/>
                    </a:lnTo>
                    <a:lnTo>
                      <a:pt x="12" y="342"/>
                    </a:lnTo>
                    <a:lnTo>
                      <a:pt x="4" y="346"/>
                    </a:lnTo>
                    <a:lnTo>
                      <a:pt x="2" y="350"/>
                    </a:lnTo>
                    <a:lnTo>
                      <a:pt x="0" y="354"/>
                    </a:lnTo>
                    <a:lnTo>
                      <a:pt x="2" y="362"/>
                    </a:lnTo>
                    <a:lnTo>
                      <a:pt x="4" y="370"/>
                    </a:lnTo>
                    <a:lnTo>
                      <a:pt x="14" y="390"/>
                    </a:lnTo>
                    <a:lnTo>
                      <a:pt x="36" y="424"/>
                    </a:lnTo>
                    <a:lnTo>
                      <a:pt x="40" y="434"/>
                    </a:lnTo>
                    <a:lnTo>
                      <a:pt x="40" y="440"/>
                    </a:lnTo>
                    <a:lnTo>
                      <a:pt x="44" y="444"/>
                    </a:lnTo>
                    <a:lnTo>
                      <a:pt x="48" y="446"/>
                    </a:lnTo>
                    <a:lnTo>
                      <a:pt x="52" y="444"/>
                    </a:lnTo>
                    <a:lnTo>
                      <a:pt x="58" y="442"/>
                    </a:lnTo>
                    <a:lnTo>
                      <a:pt x="64" y="444"/>
                    </a:lnTo>
                    <a:lnTo>
                      <a:pt x="70" y="446"/>
                    </a:lnTo>
                    <a:lnTo>
                      <a:pt x="78" y="450"/>
                    </a:lnTo>
                    <a:lnTo>
                      <a:pt x="88" y="456"/>
                    </a:lnTo>
                    <a:lnTo>
                      <a:pt x="100" y="458"/>
                    </a:lnTo>
                    <a:lnTo>
                      <a:pt x="102" y="466"/>
                    </a:lnTo>
                    <a:lnTo>
                      <a:pt x="104" y="472"/>
                    </a:lnTo>
                    <a:lnTo>
                      <a:pt x="112" y="484"/>
                    </a:lnTo>
                    <a:lnTo>
                      <a:pt x="120" y="494"/>
                    </a:lnTo>
                    <a:lnTo>
                      <a:pt x="124" y="500"/>
                    </a:lnTo>
                    <a:lnTo>
                      <a:pt x="126" y="506"/>
                    </a:lnTo>
                    <a:lnTo>
                      <a:pt x="148" y="508"/>
                    </a:lnTo>
                    <a:lnTo>
                      <a:pt x="166" y="514"/>
                    </a:lnTo>
                    <a:lnTo>
                      <a:pt x="200" y="526"/>
                    </a:lnTo>
                    <a:lnTo>
                      <a:pt x="204" y="530"/>
                    </a:lnTo>
                    <a:lnTo>
                      <a:pt x="208" y="532"/>
                    </a:lnTo>
                    <a:lnTo>
                      <a:pt x="216" y="540"/>
                    </a:lnTo>
                    <a:lnTo>
                      <a:pt x="224" y="548"/>
                    </a:lnTo>
                    <a:lnTo>
                      <a:pt x="228" y="550"/>
                    </a:lnTo>
                    <a:lnTo>
                      <a:pt x="234" y="550"/>
                    </a:lnTo>
                    <a:lnTo>
                      <a:pt x="246" y="548"/>
                    </a:lnTo>
                    <a:lnTo>
                      <a:pt x="258" y="544"/>
                    </a:lnTo>
                    <a:lnTo>
                      <a:pt x="270" y="538"/>
                    </a:lnTo>
                    <a:lnTo>
                      <a:pt x="278" y="532"/>
                    </a:lnTo>
                    <a:lnTo>
                      <a:pt x="328" y="504"/>
                    </a:lnTo>
                    <a:lnTo>
                      <a:pt x="739" y="712"/>
                    </a:lnTo>
                    <a:lnTo>
                      <a:pt x="739" y="688"/>
                    </a:lnTo>
                    <a:lnTo>
                      <a:pt x="789" y="688"/>
                    </a:lnTo>
                    <a:lnTo>
                      <a:pt x="783" y="580"/>
                    </a:lnTo>
                    <a:lnTo>
                      <a:pt x="763" y="190"/>
                    </a:lnTo>
                    <a:lnTo>
                      <a:pt x="761" y="184"/>
                    </a:lnTo>
                    <a:lnTo>
                      <a:pt x="757" y="174"/>
                    </a:lnTo>
                    <a:lnTo>
                      <a:pt x="753" y="162"/>
                    </a:lnTo>
                    <a:lnTo>
                      <a:pt x="751" y="150"/>
                    </a:lnTo>
                    <a:lnTo>
                      <a:pt x="753" y="142"/>
                    </a:lnTo>
                    <a:lnTo>
                      <a:pt x="757" y="136"/>
                    </a:lnTo>
                    <a:lnTo>
                      <a:pt x="761" y="130"/>
                    </a:lnTo>
                    <a:lnTo>
                      <a:pt x="763" y="120"/>
                    </a:lnTo>
                    <a:lnTo>
                      <a:pt x="761" y="112"/>
                    </a:lnTo>
                    <a:lnTo>
                      <a:pt x="757" y="106"/>
                    </a:lnTo>
                    <a:lnTo>
                      <a:pt x="753" y="100"/>
                    </a:lnTo>
                    <a:lnTo>
                      <a:pt x="751" y="92"/>
                    </a:lnTo>
                    <a:lnTo>
                      <a:pt x="751" y="84"/>
                    </a:lnTo>
                    <a:lnTo>
                      <a:pt x="755" y="80"/>
                    </a:lnTo>
                    <a:lnTo>
                      <a:pt x="759" y="76"/>
                    </a:lnTo>
                    <a:lnTo>
                      <a:pt x="767" y="76"/>
                    </a:lnTo>
                    <a:lnTo>
                      <a:pt x="763" y="74"/>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53" name="Uganda">
                <a:extLst>
                  <a:ext uri="{FF2B5EF4-FFF2-40B4-BE49-F238E27FC236}">
                    <a16:creationId xmlns="" xmlns:a16="http://schemas.microsoft.com/office/drawing/2014/main" id="{6BF9293B-9231-4F6C-BD6F-7CB4D30FEB39}"/>
                  </a:ext>
                </a:extLst>
              </p:cNvPr>
              <p:cNvSpPr>
                <a:spLocks/>
              </p:cNvSpPr>
              <p:nvPr/>
            </p:nvSpPr>
            <p:spPr bwMode="auto">
              <a:xfrm>
                <a:off x="5719763" y="3055938"/>
                <a:ext cx="473075" cy="509587"/>
              </a:xfrm>
              <a:custGeom>
                <a:avLst/>
                <a:gdLst/>
                <a:ahLst/>
                <a:cxnLst>
                  <a:cxn ang="0">
                    <a:pos x="64" y="54"/>
                  </a:cxn>
                  <a:cxn ang="0">
                    <a:pos x="62" y="74"/>
                  </a:cxn>
                  <a:cxn ang="0">
                    <a:pos x="64" y="82"/>
                  </a:cxn>
                  <a:cxn ang="0">
                    <a:pos x="66" y="88"/>
                  </a:cxn>
                  <a:cxn ang="0">
                    <a:pos x="64" y="96"/>
                  </a:cxn>
                  <a:cxn ang="0">
                    <a:pos x="60" y="106"/>
                  </a:cxn>
                  <a:cxn ang="0">
                    <a:pos x="64" y="112"/>
                  </a:cxn>
                  <a:cxn ang="0">
                    <a:pos x="80" y="118"/>
                  </a:cxn>
                  <a:cxn ang="0">
                    <a:pos x="84" y="126"/>
                  </a:cxn>
                  <a:cxn ang="0">
                    <a:pos x="78" y="140"/>
                  </a:cxn>
                  <a:cxn ang="0">
                    <a:pos x="28" y="188"/>
                  </a:cxn>
                  <a:cxn ang="0">
                    <a:pos x="18" y="198"/>
                  </a:cxn>
                  <a:cxn ang="0">
                    <a:pos x="16" y="214"/>
                  </a:cxn>
                  <a:cxn ang="0">
                    <a:pos x="8" y="248"/>
                  </a:cxn>
                  <a:cxn ang="0">
                    <a:pos x="2" y="291"/>
                  </a:cxn>
                  <a:cxn ang="0">
                    <a:pos x="2" y="321"/>
                  </a:cxn>
                  <a:cxn ang="0">
                    <a:pos x="14" y="317"/>
                  </a:cxn>
                  <a:cxn ang="0">
                    <a:pos x="20" y="319"/>
                  </a:cxn>
                  <a:cxn ang="0">
                    <a:pos x="26" y="321"/>
                  </a:cxn>
                  <a:cxn ang="0">
                    <a:pos x="38" y="315"/>
                  </a:cxn>
                  <a:cxn ang="0">
                    <a:pos x="50" y="305"/>
                  </a:cxn>
                  <a:cxn ang="0">
                    <a:pos x="52" y="301"/>
                  </a:cxn>
                  <a:cxn ang="0">
                    <a:pos x="128" y="297"/>
                  </a:cxn>
                  <a:cxn ang="0">
                    <a:pos x="122" y="289"/>
                  </a:cxn>
                  <a:cxn ang="0">
                    <a:pos x="124" y="281"/>
                  </a:cxn>
                  <a:cxn ang="0">
                    <a:pos x="130" y="273"/>
                  </a:cxn>
                  <a:cxn ang="0">
                    <a:pos x="134" y="265"/>
                  </a:cxn>
                  <a:cxn ang="0">
                    <a:pos x="140" y="250"/>
                  </a:cxn>
                  <a:cxn ang="0">
                    <a:pos x="162" y="242"/>
                  </a:cxn>
                  <a:cxn ang="0">
                    <a:pos x="166" y="242"/>
                  </a:cxn>
                  <a:cxn ang="0">
                    <a:pos x="172" y="238"/>
                  </a:cxn>
                  <a:cxn ang="0">
                    <a:pos x="180" y="234"/>
                  </a:cxn>
                  <a:cxn ang="0">
                    <a:pos x="186" y="238"/>
                  </a:cxn>
                  <a:cxn ang="0">
                    <a:pos x="194" y="234"/>
                  </a:cxn>
                  <a:cxn ang="0">
                    <a:pos x="200" y="232"/>
                  </a:cxn>
                  <a:cxn ang="0">
                    <a:pos x="208" y="234"/>
                  </a:cxn>
                  <a:cxn ang="0">
                    <a:pos x="214" y="228"/>
                  </a:cxn>
                  <a:cxn ang="0">
                    <a:pos x="218" y="220"/>
                  </a:cxn>
                  <a:cxn ang="0">
                    <a:pos x="226" y="220"/>
                  </a:cxn>
                  <a:cxn ang="0">
                    <a:pos x="232" y="236"/>
                  </a:cxn>
                  <a:cxn ang="0">
                    <a:pos x="244" y="246"/>
                  </a:cxn>
                  <a:cxn ang="0">
                    <a:pos x="246" y="226"/>
                  </a:cxn>
                  <a:cxn ang="0">
                    <a:pos x="260" y="202"/>
                  </a:cxn>
                  <a:cxn ang="0">
                    <a:pos x="284" y="170"/>
                  </a:cxn>
                  <a:cxn ang="0">
                    <a:pos x="296" y="146"/>
                  </a:cxn>
                  <a:cxn ang="0">
                    <a:pos x="296" y="112"/>
                  </a:cxn>
                  <a:cxn ang="0">
                    <a:pos x="286" y="76"/>
                  </a:cxn>
                  <a:cxn ang="0">
                    <a:pos x="260" y="30"/>
                  </a:cxn>
                  <a:cxn ang="0">
                    <a:pos x="244" y="0"/>
                  </a:cxn>
                  <a:cxn ang="0">
                    <a:pos x="214" y="28"/>
                  </a:cxn>
                  <a:cxn ang="0">
                    <a:pos x="188" y="30"/>
                  </a:cxn>
                  <a:cxn ang="0">
                    <a:pos x="166" y="36"/>
                  </a:cxn>
                  <a:cxn ang="0">
                    <a:pos x="142" y="40"/>
                  </a:cxn>
                  <a:cxn ang="0">
                    <a:pos x="128" y="36"/>
                  </a:cxn>
                  <a:cxn ang="0">
                    <a:pos x="110" y="32"/>
                  </a:cxn>
                  <a:cxn ang="0">
                    <a:pos x="94" y="36"/>
                  </a:cxn>
                  <a:cxn ang="0">
                    <a:pos x="72" y="46"/>
                  </a:cxn>
                  <a:cxn ang="0">
                    <a:pos x="64" y="48"/>
                  </a:cxn>
                </a:cxnLst>
                <a:rect l="0" t="0" r="r" b="b"/>
                <a:pathLst>
                  <a:path w="298" h="321">
                    <a:moveTo>
                      <a:pt x="62" y="48"/>
                    </a:moveTo>
                    <a:lnTo>
                      <a:pt x="64" y="54"/>
                    </a:lnTo>
                    <a:lnTo>
                      <a:pt x="64" y="60"/>
                    </a:lnTo>
                    <a:lnTo>
                      <a:pt x="62" y="74"/>
                    </a:lnTo>
                    <a:lnTo>
                      <a:pt x="64" y="78"/>
                    </a:lnTo>
                    <a:lnTo>
                      <a:pt x="64" y="82"/>
                    </a:lnTo>
                    <a:lnTo>
                      <a:pt x="66" y="84"/>
                    </a:lnTo>
                    <a:lnTo>
                      <a:pt x="66" y="88"/>
                    </a:lnTo>
                    <a:lnTo>
                      <a:pt x="66" y="94"/>
                    </a:lnTo>
                    <a:lnTo>
                      <a:pt x="64" y="96"/>
                    </a:lnTo>
                    <a:lnTo>
                      <a:pt x="62" y="100"/>
                    </a:lnTo>
                    <a:lnTo>
                      <a:pt x="60" y="106"/>
                    </a:lnTo>
                    <a:lnTo>
                      <a:pt x="62" y="110"/>
                    </a:lnTo>
                    <a:lnTo>
                      <a:pt x="64" y="112"/>
                    </a:lnTo>
                    <a:lnTo>
                      <a:pt x="72" y="116"/>
                    </a:lnTo>
                    <a:lnTo>
                      <a:pt x="80" y="118"/>
                    </a:lnTo>
                    <a:lnTo>
                      <a:pt x="84" y="122"/>
                    </a:lnTo>
                    <a:lnTo>
                      <a:pt x="84" y="126"/>
                    </a:lnTo>
                    <a:lnTo>
                      <a:pt x="82" y="134"/>
                    </a:lnTo>
                    <a:lnTo>
                      <a:pt x="78" y="140"/>
                    </a:lnTo>
                    <a:lnTo>
                      <a:pt x="64" y="150"/>
                    </a:lnTo>
                    <a:lnTo>
                      <a:pt x="28" y="188"/>
                    </a:lnTo>
                    <a:lnTo>
                      <a:pt x="20" y="194"/>
                    </a:lnTo>
                    <a:lnTo>
                      <a:pt x="18" y="198"/>
                    </a:lnTo>
                    <a:lnTo>
                      <a:pt x="16" y="202"/>
                    </a:lnTo>
                    <a:lnTo>
                      <a:pt x="16" y="214"/>
                    </a:lnTo>
                    <a:lnTo>
                      <a:pt x="14" y="226"/>
                    </a:lnTo>
                    <a:lnTo>
                      <a:pt x="8" y="248"/>
                    </a:lnTo>
                    <a:lnTo>
                      <a:pt x="4" y="277"/>
                    </a:lnTo>
                    <a:lnTo>
                      <a:pt x="2" y="291"/>
                    </a:lnTo>
                    <a:lnTo>
                      <a:pt x="0" y="305"/>
                    </a:lnTo>
                    <a:lnTo>
                      <a:pt x="2" y="321"/>
                    </a:lnTo>
                    <a:lnTo>
                      <a:pt x="8" y="319"/>
                    </a:lnTo>
                    <a:lnTo>
                      <a:pt x="14" y="317"/>
                    </a:lnTo>
                    <a:lnTo>
                      <a:pt x="18" y="319"/>
                    </a:lnTo>
                    <a:lnTo>
                      <a:pt x="20" y="319"/>
                    </a:lnTo>
                    <a:lnTo>
                      <a:pt x="22" y="321"/>
                    </a:lnTo>
                    <a:lnTo>
                      <a:pt x="26" y="321"/>
                    </a:lnTo>
                    <a:lnTo>
                      <a:pt x="30" y="319"/>
                    </a:lnTo>
                    <a:lnTo>
                      <a:pt x="38" y="315"/>
                    </a:lnTo>
                    <a:lnTo>
                      <a:pt x="42" y="309"/>
                    </a:lnTo>
                    <a:lnTo>
                      <a:pt x="50" y="305"/>
                    </a:lnTo>
                    <a:lnTo>
                      <a:pt x="52" y="305"/>
                    </a:lnTo>
                    <a:lnTo>
                      <a:pt x="52" y="301"/>
                    </a:lnTo>
                    <a:lnTo>
                      <a:pt x="56" y="297"/>
                    </a:lnTo>
                    <a:lnTo>
                      <a:pt x="128" y="297"/>
                    </a:lnTo>
                    <a:lnTo>
                      <a:pt x="124" y="293"/>
                    </a:lnTo>
                    <a:lnTo>
                      <a:pt x="122" y="289"/>
                    </a:lnTo>
                    <a:lnTo>
                      <a:pt x="122" y="285"/>
                    </a:lnTo>
                    <a:lnTo>
                      <a:pt x="124" y="281"/>
                    </a:lnTo>
                    <a:lnTo>
                      <a:pt x="126" y="277"/>
                    </a:lnTo>
                    <a:lnTo>
                      <a:pt x="130" y="273"/>
                    </a:lnTo>
                    <a:lnTo>
                      <a:pt x="132" y="269"/>
                    </a:lnTo>
                    <a:lnTo>
                      <a:pt x="134" y="265"/>
                    </a:lnTo>
                    <a:lnTo>
                      <a:pt x="136" y="254"/>
                    </a:lnTo>
                    <a:lnTo>
                      <a:pt x="140" y="250"/>
                    </a:lnTo>
                    <a:lnTo>
                      <a:pt x="148" y="248"/>
                    </a:lnTo>
                    <a:lnTo>
                      <a:pt x="162" y="242"/>
                    </a:lnTo>
                    <a:lnTo>
                      <a:pt x="164" y="242"/>
                    </a:lnTo>
                    <a:lnTo>
                      <a:pt x="166" y="242"/>
                    </a:lnTo>
                    <a:lnTo>
                      <a:pt x="170" y="242"/>
                    </a:lnTo>
                    <a:lnTo>
                      <a:pt x="172" y="238"/>
                    </a:lnTo>
                    <a:lnTo>
                      <a:pt x="176" y="236"/>
                    </a:lnTo>
                    <a:lnTo>
                      <a:pt x="180" y="234"/>
                    </a:lnTo>
                    <a:lnTo>
                      <a:pt x="184" y="236"/>
                    </a:lnTo>
                    <a:lnTo>
                      <a:pt x="186" y="238"/>
                    </a:lnTo>
                    <a:lnTo>
                      <a:pt x="192" y="236"/>
                    </a:lnTo>
                    <a:lnTo>
                      <a:pt x="194" y="234"/>
                    </a:lnTo>
                    <a:lnTo>
                      <a:pt x="198" y="230"/>
                    </a:lnTo>
                    <a:lnTo>
                      <a:pt x="200" y="232"/>
                    </a:lnTo>
                    <a:lnTo>
                      <a:pt x="204" y="234"/>
                    </a:lnTo>
                    <a:lnTo>
                      <a:pt x="208" y="234"/>
                    </a:lnTo>
                    <a:lnTo>
                      <a:pt x="210" y="232"/>
                    </a:lnTo>
                    <a:lnTo>
                      <a:pt x="214" y="228"/>
                    </a:lnTo>
                    <a:lnTo>
                      <a:pt x="216" y="222"/>
                    </a:lnTo>
                    <a:lnTo>
                      <a:pt x="218" y="220"/>
                    </a:lnTo>
                    <a:lnTo>
                      <a:pt x="222" y="220"/>
                    </a:lnTo>
                    <a:lnTo>
                      <a:pt x="226" y="220"/>
                    </a:lnTo>
                    <a:lnTo>
                      <a:pt x="228" y="228"/>
                    </a:lnTo>
                    <a:lnTo>
                      <a:pt x="232" y="236"/>
                    </a:lnTo>
                    <a:lnTo>
                      <a:pt x="238" y="244"/>
                    </a:lnTo>
                    <a:lnTo>
                      <a:pt x="244" y="246"/>
                    </a:lnTo>
                    <a:lnTo>
                      <a:pt x="244" y="238"/>
                    </a:lnTo>
                    <a:lnTo>
                      <a:pt x="246" y="226"/>
                    </a:lnTo>
                    <a:lnTo>
                      <a:pt x="252" y="214"/>
                    </a:lnTo>
                    <a:lnTo>
                      <a:pt x="260" y="202"/>
                    </a:lnTo>
                    <a:lnTo>
                      <a:pt x="276" y="180"/>
                    </a:lnTo>
                    <a:lnTo>
                      <a:pt x="284" y="170"/>
                    </a:lnTo>
                    <a:lnTo>
                      <a:pt x="292" y="158"/>
                    </a:lnTo>
                    <a:lnTo>
                      <a:pt x="296" y="146"/>
                    </a:lnTo>
                    <a:lnTo>
                      <a:pt x="298" y="130"/>
                    </a:lnTo>
                    <a:lnTo>
                      <a:pt x="296" y="112"/>
                    </a:lnTo>
                    <a:lnTo>
                      <a:pt x="292" y="94"/>
                    </a:lnTo>
                    <a:lnTo>
                      <a:pt x="286" y="76"/>
                    </a:lnTo>
                    <a:lnTo>
                      <a:pt x="278" y="60"/>
                    </a:lnTo>
                    <a:lnTo>
                      <a:pt x="260" y="30"/>
                    </a:lnTo>
                    <a:lnTo>
                      <a:pt x="250" y="14"/>
                    </a:lnTo>
                    <a:lnTo>
                      <a:pt x="244" y="0"/>
                    </a:lnTo>
                    <a:lnTo>
                      <a:pt x="222" y="20"/>
                    </a:lnTo>
                    <a:lnTo>
                      <a:pt x="214" y="28"/>
                    </a:lnTo>
                    <a:lnTo>
                      <a:pt x="206" y="30"/>
                    </a:lnTo>
                    <a:lnTo>
                      <a:pt x="188" y="30"/>
                    </a:lnTo>
                    <a:lnTo>
                      <a:pt x="178" y="32"/>
                    </a:lnTo>
                    <a:lnTo>
                      <a:pt x="166" y="36"/>
                    </a:lnTo>
                    <a:lnTo>
                      <a:pt x="154" y="40"/>
                    </a:lnTo>
                    <a:lnTo>
                      <a:pt x="142" y="40"/>
                    </a:lnTo>
                    <a:lnTo>
                      <a:pt x="136" y="40"/>
                    </a:lnTo>
                    <a:lnTo>
                      <a:pt x="128" y="36"/>
                    </a:lnTo>
                    <a:lnTo>
                      <a:pt x="120" y="34"/>
                    </a:lnTo>
                    <a:lnTo>
                      <a:pt x="110" y="32"/>
                    </a:lnTo>
                    <a:lnTo>
                      <a:pt x="100" y="34"/>
                    </a:lnTo>
                    <a:lnTo>
                      <a:pt x="94" y="36"/>
                    </a:lnTo>
                    <a:lnTo>
                      <a:pt x="82" y="40"/>
                    </a:lnTo>
                    <a:lnTo>
                      <a:pt x="72" y="46"/>
                    </a:lnTo>
                    <a:lnTo>
                      <a:pt x="68" y="48"/>
                    </a:lnTo>
                    <a:lnTo>
                      <a:pt x="64" y="48"/>
                    </a:lnTo>
                    <a:lnTo>
                      <a:pt x="62" y="48"/>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54" name="Eritrea">
                <a:extLst>
                  <a:ext uri="{FF2B5EF4-FFF2-40B4-BE49-F238E27FC236}">
                    <a16:creationId xmlns="" xmlns:a16="http://schemas.microsoft.com/office/drawing/2014/main" id="{369C6E6C-9B82-46D1-9CE7-97DE19C60552}"/>
                  </a:ext>
                </a:extLst>
              </p:cNvPr>
              <p:cNvSpPr>
                <a:spLocks/>
              </p:cNvSpPr>
              <p:nvPr/>
            </p:nvSpPr>
            <p:spPr bwMode="auto">
              <a:xfrm>
                <a:off x="6262688" y="1852613"/>
                <a:ext cx="552450" cy="473075"/>
              </a:xfrm>
              <a:custGeom>
                <a:avLst/>
                <a:gdLst/>
                <a:ahLst/>
                <a:cxnLst>
                  <a:cxn ang="0">
                    <a:pos x="26" y="204"/>
                  </a:cxn>
                  <a:cxn ang="0">
                    <a:pos x="50" y="200"/>
                  </a:cxn>
                  <a:cxn ang="0">
                    <a:pos x="58" y="208"/>
                  </a:cxn>
                  <a:cxn ang="0">
                    <a:pos x="64" y="214"/>
                  </a:cxn>
                  <a:cxn ang="0">
                    <a:pos x="70" y="210"/>
                  </a:cxn>
                  <a:cxn ang="0">
                    <a:pos x="80" y="186"/>
                  </a:cxn>
                  <a:cxn ang="0">
                    <a:pos x="92" y="182"/>
                  </a:cxn>
                  <a:cxn ang="0">
                    <a:pos x="110" y="194"/>
                  </a:cxn>
                  <a:cxn ang="0">
                    <a:pos x="122" y="196"/>
                  </a:cxn>
                  <a:cxn ang="0">
                    <a:pos x="132" y="192"/>
                  </a:cxn>
                  <a:cxn ang="0">
                    <a:pos x="142" y="186"/>
                  </a:cxn>
                  <a:cxn ang="0">
                    <a:pos x="148" y="190"/>
                  </a:cxn>
                  <a:cxn ang="0">
                    <a:pos x="158" y="194"/>
                  </a:cxn>
                  <a:cxn ang="0">
                    <a:pos x="178" y="194"/>
                  </a:cxn>
                  <a:cxn ang="0">
                    <a:pos x="212" y="198"/>
                  </a:cxn>
                  <a:cxn ang="0">
                    <a:pos x="242" y="216"/>
                  </a:cxn>
                  <a:cxn ang="0">
                    <a:pos x="248" y="226"/>
                  </a:cxn>
                  <a:cxn ang="0">
                    <a:pos x="254" y="236"/>
                  </a:cxn>
                  <a:cxn ang="0">
                    <a:pos x="290" y="264"/>
                  </a:cxn>
                  <a:cxn ang="0">
                    <a:pos x="316" y="288"/>
                  </a:cxn>
                  <a:cxn ang="0">
                    <a:pos x="336" y="290"/>
                  </a:cxn>
                  <a:cxn ang="0">
                    <a:pos x="342" y="278"/>
                  </a:cxn>
                  <a:cxn ang="0">
                    <a:pos x="324" y="262"/>
                  </a:cxn>
                  <a:cxn ang="0">
                    <a:pos x="314" y="244"/>
                  </a:cxn>
                  <a:cxn ang="0">
                    <a:pos x="308" y="234"/>
                  </a:cxn>
                  <a:cxn ang="0">
                    <a:pos x="288" y="226"/>
                  </a:cxn>
                  <a:cxn ang="0">
                    <a:pos x="270" y="214"/>
                  </a:cxn>
                  <a:cxn ang="0">
                    <a:pos x="258" y="196"/>
                  </a:cxn>
                  <a:cxn ang="0">
                    <a:pos x="246" y="182"/>
                  </a:cxn>
                  <a:cxn ang="0">
                    <a:pos x="228" y="176"/>
                  </a:cxn>
                  <a:cxn ang="0">
                    <a:pos x="206" y="172"/>
                  </a:cxn>
                  <a:cxn ang="0">
                    <a:pos x="190" y="160"/>
                  </a:cxn>
                  <a:cxn ang="0">
                    <a:pos x="184" y="148"/>
                  </a:cxn>
                  <a:cxn ang="0">
                    <a:pos x="174" y="144"/>
                  </a:cxn>
                  <a:cxn ang="0">
                    <a:pos x="164" y="140"/>
                  </a:cxn>
                  <a:cxn ang="0">
                    <a:pos x="150" y="120"/>
                  </a:cxn>
                  <a:cxn ang="0">
                    <a:pos x="132" y="80"/>
                  </a:cxn>
                  <a:cxn ang="0">
                    <a:pos x="120" y="34"/>
                  </a:cxn>
                  <a:cxn ang="0">
                    <a:pos x="108" y="12"/>
                  </a:cxn>
                  <a:cxn ang="0">
                    <a:pos x="92" y="0"/>
                  </a:cxn>
                  <a:cxn ang="0">
                    <a:pos x="90" y="16"/>
                  </a:cxn>
                  <a:cxn ang="0">
                    <a:pos x="80" y="26"/>
                  </a:cxn>
                  <a:cxn ang="0">
                    <a:pos x="54" y="44"/>
                  </a:cxn>
                  <a:cxn ang="0">
                    <a:pos x="28" y="60"/>
                  </a:cxn>
                  <a:cxn ang="0">
                    <a:pos x="20" y="72"/>
                  </a:cxn>
                  <a:cxn ang="0">
                    <a:pos x="16" y="86"/>
                  </a:cxn>
                  <a:cxn ang="0">
                    <a:pos x="14" y="116"/>
                  </a:cxn>
                  <a:cxn ang="0">
                    <a:pos x="4" y="150"/>
                  </a:cxn>
                  <a:cxn ang="0">
                    <a:pos x="2" y="188"/>
                  </a:cxn>
                  <a:cxn ang="0">
                    <a:pos x="4" y="208"/>
                  </a:cxn>
                </a:cxnLst>
                <a:rect l="0" t="0" r="r" b="b"/>
                <a:pathLst>
                  <a:path w="348" h="298">
                    <a:moveTo>
                      <a:pt x="4" y="208"/>
                    </a:moveTo>
                    <a:lnTo>
                      <a:pt x="26" y="204"/>
                    </a:lnTo>
                    <a:lnTo>
                      <a:pt x="34" y="210"/>
                    </a:lnTo>
                    <a:lnTo>
                      <a:pt x="50" y="200"/>
                    </a:lnTo>
                    <a:lnTo>
                      <a:pt x="54" y="204"/>
                    </a:lnTo>
                    <a:lnTo>
                      <a:pt x="58" y="208"/>
                    </a:lnTo>
                    <a:lnTo>
                      <a:pt x="60" y="212"/>
                    </a:lnTo>
                    <a:lnTo>
                      <a:pt x="64" y="214"/>
                    </a:lnTo>
                    <a:lnTo>
                      <a:pt x="68" y="214"/>
                    </a:lnTo>
                    <a:lnTo>
                      <a:pt x="70" y="210"/>
                    </a:lnTo>
                    <a:lnTo>
                      <a:pt x="76" y="198"/>
                    </a:lnTo>
                    <a:lnTo>
                      <a:pt x="80" y="186"/>
                    </a:lnTo>
                    <a:lnTo>
                      <a:pt x="84" y="176"/>
                    </a:lnTo>
                    <a:lnTo>
                      <a:pt x="92" y="182"/>
                    </a:lnTo>
                    <a:lnTo>
                      <a:pt x="102" y="188"/>
                    </a:lnTo>
                    <a:lnTo>
                      <a:pt x="110" y="194"/>
                    </a:lnTo>
                    <a:lnTo>
                      <a:pt x="116" y="196"/>
                    </a:lnTo>
                    <a:lnTo>
                      <a:pt x="122" y="196"/>
                    </a:lnTo>
                    <a:lnTo>
                      <a:pt x="130" y="196"/>
                    </a:lnTo>
                    <a:lnTo>
                      <a:pt x="132" y="192"/>
                    </a:lnTo>
                    <a:lnTo>
                      <a:pt x="136" y="188"/>
                    </a:lnTo>
                    <a:lnTo>
                      <a:pt x="142" y="186"/>
                    </a:lnTo>
                    <a:lnTo>
                      <a:pt x="144" y="188"/>
                    </a:lnTo>
                    <a:lnTo>
                      <a:pt x="148" y="190"/>
                    </a:lnTo>
                    <a:lnTo>
                      <a:pt x="150" y="196"/>
                    </a:lnTo>
                    <a:lnTo>
                      <a:pt x="158" y="194"/>
                    </a:lnTo>
                    <a:lnTo>
                      <a:pt x="164" y="194"/>
                    </a:lnTo>
                    <a:lnTo>
                      <a:pt x="178" y="194"/>
                    </a:lnTo>
                    <a:lnTo>
                      <a:pt x="196" y="194"/>
                    </a:lnTo>
                    <a:lnTo>
                      <a:pt x="212" y="198"/>
                    </a:lnTo>
                    <a:lnTo>
                      <a:pt x="228" y="204"/>
                    </a:lnTo>
                    <a:lnTo>
                      <a:pt x="242" y="216"/>
                    </a:lnTo>
                    <a:lnTo>
                      <a:pt x="246" y="220"/>
                    </a:lnTo>
                    <a:lnTo>
                      <a:pt x="248" y="226"/>
                    </a:lnTo>
                    <a:lnTo>
                      <a:pt x="250" y="230"/>
                    </a:lnTo>
                    <a:lnTo>
                      <a:pt x="254" y="236"/>
                    </a:lnTo>
                    <a:lnTo>
                      <a:pt x="270" y="250"/>
                    </a:lnTo>
                    <a:lnTo>
                      <a:pt x="290" y="264"/>
                    </a:lnTo>
                    <a:lnTo>
                      <a:pt x="308" y="280"/>
                    </a:lnTo>
                    <a:lnTo>
                      <a:pt x="316" y="288"/>
                    </a:lnTo>
                    <a:lnTo>
                      <a:pt x="322" y="298"/>
                    </a:lnTo>
                    <a:lnTo>
                      <a:pt x="336" y="290"/>
                    </a:lnTo>
                    <a:lnTo>
                      <a:pt x="348" y="284"/>
                    </a:lnTo>
                    <a:lnTo>
                      <a:pt x="342" y="278"/>
                    </a:lnTo>
                    <a:lnTo>
                      <a:pt x="332" y="270"/>
                    </a:lnTo>
                    <a:lnTo>
                      <a:pt x="324" y="262"/>
                    </a:lnTo>
                    <a:lnTo>
                      <a:pt x="318" y="256"/>
                    </a:lnTo>
                    <a:lnTo>
                      <a:pt x="314" y="244"/>
                    </a:lnTo>
                    <a:lnTo>
                      <a:pt x="312" y="238"/>
                    </a:lnTo>
                    <a:lnTo>
                      <a:pt x="308" y="234"/>
                    </a:lnTo>
                    <a:lnTo>
                      <a:pt x="298" y="230"/>
                    </a:lnTo>
                    <a:lnTo>
                      <a:pt x="288" y="226"/>
                    </a:lnTo>
                    <a:lnTo>
                      <a:pt x="280" y="222"/>
                    </a:lnTo>
                    <a:lnTo>
                      <a:pt x="270" y="214"/>
                    </a:lnTo>
                    <a:lnTo>
                      <a:pt x="264" y="206"/>
                    </a:lnTo>
                    <a:lnTo>
                      <a:pt x="258" y="196"/>
                    </a:lnTo>
                    <a:lnTo>
                      <a:pt x="250" y="186"/>
                    </a:lnTo>
                    <a:lnTo>
                      <a:pt x="246" y="182"/>
                    </a:lnTo>
                    <a:lnTo>
                      <a:pt x="240" y="180"/>
                    </a:lnTo>
                    <a:lnTo>
                      <a:pt x="228" y="176"/>
                    </a:lnTo>
                    <a:lnTo>
                      <a:pt x="218" y="176"/>
                    </a:lnTo>
                    <a:lnTo>
                      <a:pt x="206" y="172"/>
                    </a:lnTo>
                    <a:lnTo>
                      <a:pt x="194" y="166"/>
                    </a:lnTo>
                    <a:lnTo>
                      <a:pt x="190" y="160"/>
                    </a:lnTo>
                    <a:lnTo>
                      <a:pt x="186" y="154"/>
                    </a:lnTo>
                    <a:lnTo>
                      <a:pt x="184" y="148"/>
                    </a:lnTo>
                    <a:lnTo>
                      <a:pt x="176" y="142"/>
                    </a:lnTo>
                    <a:lnTo>
                      <a:pt x="174" y="144"/>
                    </a:lnTo>
                    <a:lnTo>
                      <a:pt x="172" y="144"/>
                    </a:lnTo>
                    <a:lnTo>
                      <a:pt x="164" y="140"/>
                    </a:lnTo>
                    <a:lnTo>
                      <a:pt x="158" y="132"/>
                    </a:lnTo>
                    <a:lnTo>
                      <a:pt x="150" y="120"/>
                    </a:lnTo>
                    <a:lnTo>
                      <a:pt x="138" y="98"/>
                    </a:lnTo>
                    <a:lnTo>
                      <a:pt x="132" y="80"/>
                    </a:lnTo>
                    <a:lnTo>
                      <a:pt x="128" y="58"/>
                    </a:lnTo>
                    <a:lnTo>
                      <a:pt x="120" y="34"/>
                    </a:lnTo>
                    <a:lnTo>
                      <a:pt x="114" y="22"/>
                    </a:lnTo>
                    <a:lnTo>
                      <a:pt x="108" y="12"/>
                    </a:lnTo>
                    <a:lnTo>
                      <a:pt x="100" y="4"/>
                    </a:lnTo>
                    <a:lnTo>
                      <a:pt x="92" y="0"/>
                    </a:lnTo>
                    <a:lnTo>
                      <a:pt x="92" y="8"/>
                    </a:lnTo>
                    <a:lnTo>
                      <a:pt x="90" y="16"/>
                    </a:lnTo>
                    <a:lnTo>
                      <a:pt x="86" y="22"/>
                    </a:lnTo>
                    <a:lnTo>
                      <a:pt x="80" y="26"/>
                    </a:lnTo>
                    <a:lnTo>
                      <a:pt x="68" y="36"/>
                    </a:lnTo>
                    <a:lnTo>
                      <a:pt x="54" y="44"/>
                    </a:lnTo>
                    <a:lnTo>
                      <a:pt x="40" y="50"/>
                    </a:lnTo>
                    <a:lnTo>
                      <a:pt x="28" y="60"/>
                    </a:lnTo>
                    <a:lnTo>
                      <a:pt x="24" y="66"/>
                    </a:lnTo>
                    <a:lnTo>
                      <a:pt x="20" y="72"/>
                    </a:lnTo>
                    <a:lnTo>
                      <a:pt x="18" y="78"/>
                    </a:lnTo>
                    <a:lnTo>
                      <a:pt x="16" y="86"/>
                    </a:lnTo>
                    <a:lnTo>
                      <a:pt x="16" y="102"/>
                    </a:lnTo>
                    <a:lnTo>
                      <a:pt x="14" y="116"/>
                    </a:lnTo>
                    <a:lnTo>
                      <a:pt x="8" y="132"/>
                    </a:lnTo>
                    <a:lnTo>
                      <a:pt x="4" y="150"/>
                    </a:lnTo>
                    <a:lnTo>
                      <a:pt x="0" y="166"/>
                    </a:lnTo>
                    <a:lnTo>
                      <a:pt x="2" y="188"/>
                    </a:lnTo>
                    <a:lnTo>
                      <a:pt x="6" y="208"/>
                    </a:lnTo>
                    <a:lnTo>
                      <a:pt x="4" y="20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55" name="Ethiopia">
                <a:extLst>
                  <a:ext uri="{FF2B5EF4-FFF2-40B4-BE49-F238E27FC236}">
                    <a16:creationId xmlns="" xmlns:a16="http://schemas.microsoft.com/office/drawing/2014/main" id="{1EC54AAF-1A96-4F07-9024-9D2AF07CE189}"/>
                  </a:ext>
                </a:extLst>
              </p:cNvPr>
              <p:cNvSpPr>
                <a:spLocks/>
              </p:cNvSpPr>
              <p:nvPr/>
            </p:nvSpPr>
            <p:spPr bwMode="auto">
              <a:xfrm>
                <a:off x="6008688" y="2132013"/>
                <a:ext cx="1244600" cy="990600"/>
              </a:xfrm>
              <a:custGeom>
                <a:avLst/>
                <a:gdLst/>
                <a:ahLst/>
                <a:cxnLst>
                  <a:cxn ang="0">
                    <a:pos x="164" y="50"/>
                  </a:cxn>
                  <a:cxn ang="0">
                    <a:pos x="154" y="78"/>
                  </a:cxn>
                  <a:cxn ang="0">
                    <a:pos x="156" y="110"/>
                  </a:cxn>
                  <a:cxn ang="0">
                    <a:pos x="148" y="122"/>
                  </a:cxn>
                  <a:cxn ang="0">
                    <a:pos x="128" y="130"/>
                  </a:cxn>
                  <a:cxn ang="0">
                    <a:pos x="118" y="148"/>
                  </a:cxn>
                  <a:cxn ang="0">
                    <a:pos x="104" y="184"/>
                  </a:cxn>
                  <a:cxn ang="0">
                    <a:pos x="94" y="226"/>
                  </a:cxn>
                  <a:cxn ang="0">
                    <a:pos x="80" y="230"/>
                  </a:cxn>
                  <a:cxn ang="0">
                    <a:pos x="68" y="238"/>
                  </a:cxn>
                  <a:cxn ang="0">
                    <a:pos x="62" y="272"/>
                  </a:cxn>
                  <a:cxn ang="0">
                    <a:pos x="54" y="302"/>
                  </a:cxn>
                  <a:cxn ang="0">
                    <a:pos x="48" y="352"/>
                  </a:cxn>
                  <a:cxn ang="0">
                    <a:pos x="16" y="362"/>
                  </a:cxn>
                  <a:cxn ang="0">
                    <a:pos x="8" y="376"/>
                  </a:cxn>
                  <a:cxn ang="0">
                    <a:pos x="0" y="386"/>
                  </a:cxn>
                  <a:cxn ang="0">
                    <a:pos x="12" y="394"/>
                  </a:cxn>
                  <a:cxn ang="0">
                    <a:pos x="48" y="408"/>
                  </a:cxn>
                  <a:cxn ang="0">
                    <a:pos x="94" y="456"/>
                  </a:cxn>
                  <a:cxn ang="0">
                    <a:pos x="104" y="482"/>
                  </a:cxn>
                  <a:cxn ang="0">
                    <a:pos x="114" y="510"/>
                  </a:cxn>
                  <a:cxn ang="0">
                    <a:pos x="134" y="518"/>
                  </a:cxn>
                  <a:cxn ang="0">
                    <a:pos x="150" y="524"/>
                  </a:cxn>
                  <a:cxn ang="0">
                    <a:pos x="154" y="552"/>
                  </a:cxn>
                  <a:cxn ang="0">
                    <a:pos x="190" y="576"/>
                  </a:cxn>
                  <a:cxn ang="0">
                    <a:pos x="242" y="596"/>
                  </a:cxn>
                  <a:cxn ang="0">
                    <a:pos x="308" y="614"/>
                  </a:cxn>
                  <a:cxn ang="0">
                    <a:pos x="336" y="624"/>
                  </a:cxn>
                  <a:cxn ang="0">
                    <a:pos x="364" y="616"/>
                  </a:cxn>
                  <a:cxn ang="0">
                    <a:pos x="386" y="592"/>
                  </a:cxn>
                  <a:cxn ang="0">
                    <a:pos x="414" y="576"/>
                  </a:cxn>
                  <a:cxn ang="0">
                    <a:pos x="428" y="584"/>
                  </a:cxn>
                  <a:cxn ang="0">
                    <a:pos x="444" y="592"/>
                  </a:cxn>
                  <a:cxn ang="0">
                    <a:pos x="502" y="580"/>
                  </a:cxn>
                  <a:cxn ang="0">
                    <a:pos x="550" y="554"/>
                  </a:cxn>
                  <a:cxn ang="0">
                    <a:pos x="638" y="532"/>
                  </a:cxn>
                  <a:cxn ang="0">
                    <a:pos x="726" y="354"/>
                  </a:cxn>
                  <a:cxn ang="0">
                    <a:pos x="558" y="296"/>
                  </a:cxn>
                  <a:cxn ang="0">
                    <a:pos x="530" y="262"/>
                  </a:cxn>
                  <a:cxn ang="0">
                    <a:pos x="500" y="216"/>
                  </a:cxn>
                  <a:cxn ang="0">
                    <a:pos x="514" y="190"/>
                  </a:cxn>
                  <a:cxn ang="0">
                    <a:pos x="502" y="190"/>
                  </a:cxn>
                  <a:cxn ang="0">
                    <a:pos x="468" y="204"/>
                  </a:cxn>
                  <a:cxn ang="0">
                    <a:pos x="452" y="186"/>
                  </a:cxn>
                  <a:cxn ang="0">
                    <a:pos x="452" y="152"/>
                  </a:cxn>
                  <a:cxn ang="0">
                    <a:pos x="482" y="122"/>
                  </a:cxn>
                  <a:cxn ang="0">
                    <a:pos x="450" y="88"/>
                  </a:cxn>
                  <a:cxn ang="0">
                    <a:pos x="410" y="54"/>
                  </a:cxn>
                  <a:cxn ang="0">
                    <a:pos x="402" y="40"/>
                  </a:cxn>
                  <a:cxn ang="0">
                    <a:pos x="356" y="18"/>
                  </a:cxn>
                  <a:cxn ang="0">
                    <a:pos x="318" y="18"/>
                  </a:cxn>
                  <a:cxn ang="0">
                    <a:pos x="304" y="12"/>
                  </a:cxn>
                  <a:cxn ang="0">
                    <a:pos x="292" y="16"/>
                  </a:cxn>
                  <a:cxn ang="0">
                    <a:pos x="276" y="20"/>
                  </a:cxn>
                  <a:cxn ang="0">
                    <a:pos x="252" y="6"/>
                  </a:cxn>
                  <a:cxn ang="0">
                    <a:pos x="236" y="22"/>
                  </a:cxn>
                  <a:cxn ang="0">
                    <a:pos x="224" y="38"/>
                  </a:cxn>
                  <a:cxn ang="0">
                    <a:pos x="214" y="28"/>
                  </a:cxn>
                  <a:cxn ang="0">
                    <a:pos x="186" y="28"/>
                  </a:cxn>
                </a:cxnLst>
                <a:rect l="0" t="0" r="r" b="b"/>
                <a:pathLst>
                  <a:path w="784" h="624">
                    <a:moveTo>
                      <a:pt x="166" y="32"/>
                    </a:moveTo>
                    <a:lnTo>
                      <a:pt x="166" y="38"/>
                    </a:lnTo>
                    <a:lnTo>
                      <a:pt x="164" y="50"/>
                    </a:lnTo>
                    <a:lnTo>
                      <a:pt x="160" y="60"/>
                    </a:lnTo>
                    <a:lnTo>
                      <a:pt x="156" y="70"/>
                    </a:lnTo>
                    <a:lnTo>
                      <a:pt x="154" y="78"/>
                    </a:lnTo>
                    <a:lnTo>
                      <a:pt x="154" y="90"/>
                    </a:lnTo>
                    <a:lnTo>
                      <a:pt x="156" y="100"/>
                    </a:lnTo>
                    <a:lnTo>
                      <a:pt x="156" y="110"/>
                    </a:lnTo>
                    <a:lnTo>
                      <a:pt x="156" y="116"/>
                    </a:lnTo>
                    <a:lnTo>
                      <a:pt x="152" y="120"/>
                    </a:lnTo>
                    <a:lnTo>
                      <a:pt x="148" y="122"/>
                    </a:lnTo>
                    <a:lnTo>
                      <a:pt x="144" y="124"/>
                    </a:lnTo>
                    <a:lnTo>
                      <a:pt x="134" y="124"/>
                    </a:lnTo>
                    <a:lnTo>
                      <a:pt x="128" y="130"/>
                    </a:lnTo>
                    <a:lnTo>
                      <a:pt x="124" y="136"/>
                    </a:lnTo>
                    <a:lnTo>
                      <a:pt x="122" y="142"/>
                    </a:lnTo>
                    <a:lnTo>
                      <a:pt x="118" y="148"/>
                    </a:lnTo>
                    <a:lnTo>
                      <a:pt x="112" y="156"/>
                    </a:lnTo>
                    <a:lnTo>
                      <a:pt x="108" y="166"/>
                    </a:lnTo>
                    <a:lnTo>
                      <a:pt x="104" y="184"/>
                    </a:lnTo>
                    <a:lnTo>
                      <a:pt x="100" y="204"/>
                    </a:lnTo>
                    <a:lnTo>
                      <a:pt x="98" y="216"/>
                    </a:lnTo>
                    <a:lnTo>
                      <a:pt x="94" y="226"/>
                    </a:lnTo>
                    <a:lnTo>
                      <a:pt x="92" y="228"/>
                    </a:lnTo>
                    <a:lnTo>
                      <a:pt x="90" y="228"/>
                    </a:lnTo>
                    <a:lnTo>
                      <a:pt x="80" y="230"/>
                    </a:lnTo>
                    <a:lnTo>
                      <a:pt x="74" y="232"/>
                    </a:lnTo>
                    <a:lnTo>
                      <a:pt x="70" y="234"/>
                    </a:lnTo>
                    <a:lnTo>
                      <a:pt x="68" y="238"/>
                    </a:lnTo>
                    <a:lnTo>
                      <a:pt x="66" y="244"/>
                    </a:lnTo>
                    <a:lnTo>
                      <a:pt x="66" y="260"/>
                    </a:lnTo>
                    <a:lnTo>
                      <a:pt x="62" y="272"/>
                    </a:lnTo>
                    <a:lnTo>
                      <a:pt x="58" y="282"/>
                    </a:lnTo>
                    <a:lnTo>
                      <a:pt x="56" y="292"/>
                    </a:lnTo>
                    <a:lnTo>
                      <a:pt x="54" y="302"/>
                    </a:lnTo>
                    <a:lnTo>
                      <a:pt x="54" y="338"/>
                    </a:lnTo>
                    <a:lnTo>
                      <a:pt x="52" y="348"/>
                    </a:lnTo>
                    <a:lnTo>
                      <a:pt x="48" y="352"/>
                    </a:lnTo>
                    <a:lnTo>
                      <a:pt x="40" y="356"/>
                    </a:lnTo>
                    <a:lnTo>
                      <a:pt x="32" y="358"/>
                    </a:lnTo>
                    <a:lnTo>
                      <a:pt x="16" y="362"/>
                    </a:lnTo>
                    <a:lnTo>
                      <a:pt x="10" y="366"/>
                    </a:lnTo>
                    <a:lnTo>
                      <a:pt x="8" y="372"/>
                    </a:lnTo>
                    <a:lnTo>
                      <a:pt x="8" y="376"/>
                    </a:lnTo>
                    <a:lnTo>
                      <a:pt x="4" y="380"/>
                    </a:lnTo>
                    <a:lnTo>
                      <a:pt x="2" y="382"/>
                    </a:lnTo>
                    <a:lnTo>
                      <a:pt x="0" y="386"/>
                    </a:lnTo>
                    <a:lnTo>
                      <a:pt x="2" y="390"/>
                    </a:lnTo>
                    <a:lnTo>
                      <a:pt x="4" y="392"/>
                    </a:lnTo>
                    <a:lnTo>
                      <a:pt x="12" y="394"/>
                    </a:lnTo>
                    <a:lnTo>
                      <a:pt x="22" y="394"/>
                    </a:lnTo>
                    <a:lnTo>
                      <a:pt x="30" y="396"/>
                    </a:lnTo>
                    <a:lnTo>
                      <a:pt x="48" y="408"/>
                    </a:lnTo>
                    <a:lnTo>
                      <a:pt x="64" y="424"/>
                    </a:lnTo>
                    <a:lnTo>
                      <a:pt x="82" y="440"/>
                    </a:lnTo>
                    <a:lnTo>
                      <a:pt x="94" y="456"/>
                    </a:lnTo>
                    <a:lnTo>
                      <a:pt x="98" y="462"/>
                    </a:lnTo>
                    <a:lnTo>
                      <a:pt x="100" y="468"/>
                    </a:lnTo>
                    <a:lnTo>
                      <a:pt x="104" y="482"/>
                    </a:lnTo>
                    <a:lnTo>
                      <a:pt x="108" y="498"/>
                    </a:lnTo>
                    <a:lnTo>
                      <a:pt x="110" y="504"/>
                    </a:lnTo>
                    <a:lnTo>
                      <a:pt x="114" y="510"/>
                    </a:lnTo>
                    <a:lnTo>
                      <a:pt x="120" y="514"/>
                    </a:lnTo>
                    <a:lnTo>
                      <a:pt x="126" y="516"/>
                    </a:lnTo>
                    <a:lnTo>
                      <a:pt x="134" y="518"/>
                    </a:lnTo>
                    <a:lnTo>
                      <a:pt x="142" y="518"/>
                    </a:lnTo>
                    <a:lnTo>
                      <a:pt x="146" y="520"/>
                    </a:lnTo>
                    <a:lnTo>
                      <a:pt x="150" y="524"/>
                    </a:lnTo>
                    <a:lnTo>
                      <a:pt x="154" y="532"/>
                    </a:lnTo>
                    <a:lnTo>
                      <a:pt x="154" y="542"/>
                    </a:lnTo>
                    <a:lnTo>
                      <a:pt x="154" y="552"/>
                    </a:lnTo>
                    <a:lnTo>
                      <a:pt x="156" y="558"/>
                    </a:lnTo>
                    <a:lnTo>
                      <a:pt x="158" y="564"/>
                    </a:lnTo>
                    <a:lnTo>
                      <a:pt x="190" y="576"/>
                    </a:lnTo>
                    <a:lnTo>
                      <a:pt x="218" y="584"/>
                    </a:lnTo>
                    <a:lnTo>
                      <a:pt x="230" y="590"/>
                    </a:lnTo>
                    <a:lnTo>
                      <a:pt x="242" y="596"/>
                    </a:lnTo>
                    <a:lnTo>
                      <a:pt x="254" y="604"/>
                    </a:lnTo>
                    <a:lnTo>
                      <a:pt x="268" y="614"/>
                    </a:lnTo>
                    <a:lnTo>
                      <a:pt x="308" y="614"/>
                    </a:lnTo>
                    <a:lnTo>
                      <a:pt x="316" y="618"/>
                    </a:lnTo>
                    <a:lnTo>
                      <a:pt x="326" y="620"/>
                    </a:lnTo>
                    <a:lnTo>
                      <a:pt x="336" y="624"/>
                    </a:lnTo>
                    <a:lnTo>
                      <a:pt x="346" y="624"/>
                    </a:lnTo>
                    <a:lnTo>
                      <a:pt x="356" y="622"/>
                    </a:lnTo>
                    <a:lnTo>
                      <a:pt x="364" y="616"/>
                    </a:lnTo>
                    <a:lnTo>
                      <a:pt x="370" y="608"/>
                    </a:lnTo>
                    <a:lnTo>
                      <a:pt x="378" y="600"/>
                    </a:lnTo>
                    <a:lnTo>
                      <a:pt x="386" y="592"/>
                    </a:lnTo>
                    <a:lnTo>
                      <a:pt x="394" y="584"/>
                    </a:lnTo>
                    <a:lnTo>
                      <a:pt x="404" y="578"/>
                    </a:lnTo>
                    <a:lnTo>
                      <a:pt x="414" y="576"/>
                    </a:lnTo>
                    <a:lnTo>
                      <a:pt x="420" y="576"/>
                    </a:lnTo>
                    <a:lnTo>
                      <a:pt x="422" y="578"/>
                    </a:lnTo>
                    <a:lnTo>
                      <a:pt x="428" y="584"/>
                    </a:lnTo>
                    <a:lnTo>
                      <a:pt x="434" y="590"/>
                    </a:lnTo>
                    <a:lnTo>
                      <a:pt x="440" y="592"/>
                    </a:lnTo>
                    <a:lnTo>
                      <a:pt x="444" y="592"/>
                    </a:lnTo>
                    <a:lnTo>
                      <a:pt x="464" y="590"/>
                    </a:lnTo>
                    <a:lnTo>
                      <a:pt x="484" y="586"/>
                    </a:lnTo>
                    <a:lnTo>
                      <a:pt x="502" y="580"/>
                    </a:lnTo>
                    <a:lnTo>
                      <a:pt x="518" y="572"/>
                    </a:lnTo>
                    <a:lnTo>
                      <a:pt x="534" y="564"/>
                    </a:lnTo>
                    <a:lnTo>
                      <a:pt x="550" y="554"/>
                    </a:lnTo>
                    <a:lnTo>
                      <a:pt x="562" y="542"/>
                    </a:lnTo>
                    <a:lnTo>
                      <a:pt x="574" y="532"/>
                    </a:lnTo>
                    <a:lnTo>
                      <a:pt x="638" y="532"/>
                    </a:lnTo>
                    <a:lnTo>
                      <a:pt x="784" y="352"/>
                    </a:lnTo>
                    <a:lnTo>
                      <a:pt x="784" y="354"/>
                    </a:lnTo>
                    <a:lnTo>
                      <a:pt x="726" y="354"/>
                    </a:lnTo>
                    <a:lnTo>
                      <a:pt x="578" y="308"/>
                    </a:lnTo>
                    <a:lnTo>
                      <a:pt x="568" y="302"/>
                    </a:lnTo>
                    <a:lnTo>
                      <a:pt x="558" y="296"/>
                    </a:lnTo>
                    <a:lnTo>
                      <a:pt x="550" y="290"/>
                    </a:lnTo>
                    <a:lnTo>
                      <a:pt x="544" y="280"/>
                    </a:lnTo>
                    <a:lnTo>
                      <a:pt x="530" y="262"/>
                    </a:lnTo>
                    <a:lnTo>
                      <a:pt x="516" y="242"/>
                    </a:lnTo>
                    <a:lnTo>
                      <a:pt x="498" y="222"/>
                    </a:lnTo>
                    <a:lnTo>
                      <a:pt x="500" y="216"/>
                    </a:lnTo>
                    <a:lnTo>
                      <a:pt x="506" y="208"/>
                    </a:lnTo>
                    <a:lnTo>
                      <a:pt x="518" y="194"/>
                    </a:lnTo>
                    <a:lnTo>
                      <a:pt x="514" y="190"/>
                    </a:lnTo>
                    <a:lnTo>
                      <a:pt x="512" y="188"/>
                    </a:lnTo>
                    <a:lnTo>
                      <a:pt x="510" y="188"/>
                    </a:lnTo>
                    <a:lnTo>
                      <a:pt x="502" y="190"/>
                    </a:lnTo>
                    <a:lnTo>
                      <a:pt x="492" y="194"/>
                    </a:lnTo>
                    <a:lnTo>
                      <a:pt x="480" y="200"/>
                    </a:lnTo>
                    <a:lnTo>
                      <a:pt x="468" y="204"/>
                    </a:lnTo>
                    <a:lnTo>
                      <a:pt x="450" y="204"/>
                    </a:lnTo>
                    <a:lnTo>
                      <a:pt x="452" y="196"/>
                    </a:lnTo>
                    <a:lnTo>
                      <a:pt x="452" y="186"/>
                    </a:lnTo>
                    <a:lnTo>
                      <a:pt x="450" y="162"/>
                    </a:lnTo>
                    <a:lnTo>
                      <a:pt x="450" y="158"/>
                    </a:lnTo>
                    <a:lnTo>
                      <a:pt x="452" y="152"/>
                    </a:lnTo>
                    <a:lnTo>
                      <a:pt x="460" y="142"/>
                    </a:lnTo>
                    <a:lnTo>
                      <a:pt x="470" y="132"/>
                    </a:lnTo>
                    <a:lnTo>
                      <a:pt x="482" y="122"/>
                    </a:lnTo>
                    <a:lnTo>
                      <a:pt x="476" y="112"/>
                    </a:lnTo>
                    <a:lnTo>
                      <a:pt x="468" y="104"/>
                    </a:lnTo>
                    <a:lnTo>
                      <a:pt x="450" y="88"/>
                    </a:lnTo>
                    <a:lnTo>
                      <a:pt x="430" y="74"/>
                    </a:lnTo>
                    <a:lnTo>
                      <a:pt x="414" y="60"/>
                    </a:lnTo>
                    <a:lnTo>
                      <a:pt x="410" y="54"/>
                    </a:lnTo>
                    <a:lnTo>
                      <a:pt x="408" y="50"/>
                    </a:lnTo>
                    <a:lnTo>
                      <a:pt x="406" y="44"/>
                    </a:lnTo>
                    <a:lnTo>
                      <a:pt x="402" y="40"/>
                    </a:lnTo>
                    <a:lnTo>
                      <a:pt x="388" y="28"/>
                    </a:lnTo>
                    <a:lnTo>
                      <a:pt x="372" y="22"/>
                    </a:lnTo>
                    <a:lnTo>
                      <a:pt x="356" y="18"/>
                    </a:lnTo>
                    <a:lnTo>
                      <a:pt x="338" y="18"/>
                    </a:lnTo>
                    <a:lnTo>
                      <a:pt x="324" y="18"/>
                    </a:lnTo>
                    <a:lnTo>
                      <a:pt x="318" y="18"/>
                    </a:lnTo>
                    <a:lnTo>
                      <a:pt x="310" y="20"/>
                    </a:lnTo>
                    <a:lnTo>
                      <a:pt x="308" y="14"/>
                    </a:lnTo>
                    <a:lnTo>
                      <a:pt x="304" y="12"/>
                    </a:lnTo>
                    <a:lnTo>
                      <a:pt x="302" y="10"/>
                    </a:lnTo>
                    <a:lnTo>
                      <a:pt x="296" y="12"/>
                    </a:lnTo>
                    <a:lnTo>
                      <a:pt x="292" y="16"/>
                    </a:lnTo>
                    <a:lnTo>
                      <a:pt x="290" y="20"/>
                    </a:lnTo>
                    <a:lnTo>
                      <a:pt x="282" y="20"/>
                    </a:lnTo>
                    <a:lnTo>
                      <a:pt x="276" y="20"/>
                    </a:lnTo>
                    <a:lnTo>
                      <a:pt x="270" y="18"/>
                    </a:lnTo>
                    <a:lnTo>
                      <a:pt x="262" y="12"/>
                    </a:lnTo>
                    <a:lnTo>
                      <a:pt x="252" y="6"/>
                    </a:lnTo>
                    <a:lnTo>
                      <a:pt x="244" y="0"/>
                    </a:lnTo>
                    <a:lnTo>
                      <a:pt x="240" y="10"/>
                    </a:lnTo>
                    <a:lnTo>
                      <a:pt x="236" y="22"/>
                    </a:lnTo>
                    <a:lnTo>
                      <a:pt x="230" y="34"/>
                    </a:lnTo>
                    <a:lnTo>
                      <a:pt x="228" y="38"/>
                    </a:lnTo>
                    <a:lnTo>
                      <a:pt x="224" y="38"/>
                    </a:lnTo>
                    <a:lnTo>
                      <a:pt x="220" y="36"/>
                    </a:lnTo>
                    <a:lnTo>
                      <a:pt x="218" y="32"/>
                    </a:lnTo>
                    <a:lnTo>
                      <a:pt x="214" y="28"/>
                    </a:lnTo>
                    <a:lnTo>
                      <a:pt x="210" y="24"/>
                    </a:lnTo>
                    <a:lnTo>
                      <a:pt x="194" y="34"/>
                    </a:lnTo>
                    <a:lnTo>
                      <a:pt x="186" y="28"/>
                    </a:lnTo>
                    <a:lnTo>
                      <a:pt x="166" y="32"/>
                    </a:lnTo>
                    <a:close/>
                  </a:path>
                </a:pathLst>
              </a:custGeom>
              <a:grpFill/>
              <a:ln w="3175" cmpd="sng">
                <a:solidFill>
                  <a:srgbClr val="FFFFFF"/>
                </a:solidFill>
                <a:prstDash val="solid"/>
                <a:round/>
                <a:headEnd/>
                <a:tailEnd/>
              </a:ln>
            </p:spPr>
            <p:txBody>
              <a:bodyPr/>
              <a:lstStyle/>
              <a:p>
                <a:pPr defTabSz="652973"/>
                <a:endParaRPr lang="en-US" kern="0" dirty="0">
                  <a:solidFill>
                    <a:srgbClr val="000000"/>
                  </a:solidFill>
                  <a:cs typeface="Calibri" charset="0"/>
                </a:endParaRPr>
              </a:p>
            </p:txBody>
          </p:sp>
          <p:sp>
            <p:nvSpPr>
              <p:cNvPr id="56" name="Burundi">
                <a:extLst>
                  <a:ext uri="{FF2B5EF4-FFF2-40B4-BE49-F238E27FC236}">
                    <a16:creationId xmlns="" xmlns:a16="http://schemas.microsoft.com/office/drawing/2014/main" id="{B2FDB0BA-F1D4-4315-A5CF-68E620E844D9}"/>
                  </a:ext>
                </a:extLst>
              </p:cNvPr>
              <p:cNvSpPr>
                <a:spLocks/>
              </p:cNvSpPr>
              <p:nvPr/>
            </p:nvSpPr>
            <p:spPr bwMode="auto">
              <a:xfrm>
                <a:off x="5688013" y="3775075"/>
                <a:ext cx="177800" cy="415925"/>
              </a:xfrm>
              <a:custGeom>
                <a:avLst/>
                <a:gdLst/>
                <a:ahLst/>
                <a:cxnLst>
                  <a:cxn ang="0">
                    <a:pos x="10" y="10"/>
                  </a:cxn>
                  <a:cxn ang="0">
                    <a:pos x="16" y="14"/>
                  </a:cxn>
                  <a:cxn ang="0">
                    <a:pos x="20" y="20"/>
                  </a:cxn>
                  <a:cxn ang="0">
                    <a:pos x="26" y="34"/>
                  </a:cxn>
                  <a:cxn ang="0">
                    <a:pos x="36" y="64"/>
                  </a:cxn>
                  <a:cxn ang="0">
                    <a:pos x="36" y="72"/>
                  </a:cxn>
                  <a:cxn ang="0">
                    <a:pos x="38" y="78"/>
                  </a:cxn>
                  <a:cxn ang="0">
                    <a:pos x="36" y="88"/>
                  </a:cxn>
                  <a:cxn ang="0">
                    <a:pos x="36" y="92"/>
                  </a:cxn>
                  <a:cxn ang="0">
                    <a:pos x="38" y="94"/>
                  </a:cxn>
                  <a:cxn ang="0">
                    <a:pos x="40" y="98"/>
                  </a:cxn>
                  <a:cxn ang="0">
                    <a:pos x="44" y="100"/>
                  </a:cxn>
                  <a:cxn ang="0">
                    <a:pos x="42" y="108"/>
                  </a:cxn>
                  <a:cxn ang="0">
                    <a:pos x="38" y="114"/>
                  </a:cxn>
                  <a:cxn ang="0">
                    <a:pos x="36" y="120"/>
                  </a:cxn>
                  <a:cxn ang="0">
                    <a:pos x="34" y="126"/>
                  </a:cxn>
                  <a:cxn ang="0">
                    <a:pos x="36" y="130"/>
                  </a:cxn>
                  <a:cxn ang="0">
                    <a:pos x="38" y="134"/>
                  </a:cxn>
                  <a:cxn ang="0">
                    <a:pos x="46" y="138"/>
                  </a:cxn>
                  <a:cxn ang="0">
                    <a:pos x="54" y="142"/>
                  </a:cxn>
                  <a:cxn ang="0">
                    <a:pos x="60" y="146"/>
                  </a:cxn>
                  <a:cxn ang="0">
                    <a:pos x="68" y="156"/>
                  </a:cxn>
                  <a:cxn ang="0">
                    <a:pos x="72" y="166"/>
                  </a:cxn>
                  <a:cxn ang="0">
                    <a:pos x="74" y="178"/>
                  </a:cxn>
                  <a:cxn ang="0">
                    <a:pos x="80" y="188"/>
                  </a:cxn>
                  <a:cxn ang="0">
                    <a:pos x="88" y="212"/>
                  </a:cxn>
                  <a:cxn ang="0">
                    <a:pos x="96" y="232"/>
                  </a:cxn>
                  <a:cxn ang="0">
                    <a:pos x="102" y="240"/>
                  </a:cxn>
                  <a:cxn ang="0">
                    <a:pos x="106" y="246"/>
                  </a:cxn>
                  <a:cxn ang="0">
                    <a:pos x="112" y="252"/>
                  </a:cxn>
                  <a:cxn ang="0">
                    <a:pos x="112" y="260"/>
                  </a:cxn>
                  <a:cxn ang="0">
                    <a:pos x="112" y="262"/>
                  </a:cxn>
                  <a:cxn ang="0">
                    <a:pos x="108" y="260"/>
                  </a:cxn>
                  <a:cxn ang="0">
                    <a:pos x="100" y="258"/>
                  </a:cxn>
                  <a:cxn ang="0">
                    <a:pos x="88" y="242"/>
                  </a:cxn>
                  <a:cxn ang="0">
                    <a:pos x="82" y="236"/>
                  </a:cxn>
                  <a:cxn ang="0">
                    <a:pos x="76" y="230"/>
                  </a:cxn>
                  <a:cxn ang="0">
                    <a:pos x="68" y="222"/>
                  </a:cxn>
                  <a:cxn ang="0">
                    <a:pos x="62" y="212"/>
                  </a:cxn>
                  <a:cxn ang="0">
                    <a:pos x="58" y="202"/>
                  </a:cxn>
                  <a:cxn ang="0">
                    <a:pos x="54" y="190"/>
                  </a:cxn>
                  <a:cxn ang="0">
                    <a:pos x="50" y="182"/>
                  </a:cxn>
                  <a:cxn ang="0">
                    <a:pos x="42" y="178"/>
                  </a:cxn>
                  <a:cxn ang="0">
                    <a:pos x="28" y="166"/>
                  </a:cxn>
                  <a:cxn ang="0">
                    <a:pos x="22" y="158"/>
                  </a:cxn>
                  <a:cxn ang="0">
                    <a:pos x="16" y="144"/>
                  </a:cxn>
                  <a:cxn ang="0">
                    <a:pos x="10" y="130"/>
                  </a:cxn>
                  <a:cxn ang="0">
                    <a:pos x="8" y="118"/>
                  </a:cxn>
                  <a:cxn ang="0">
                    <a:pos x="8" y="102"/>
                  </a:cxn>
                  <a:cxn ang="0">
                    <a:pos x="8" y="92"/>
                  </a:cxn>
                  <a:cxn ang="0">
                    <a:pos x="4" y="82"/>
                  </a:cxn>
                  <a:cxn ang="0">
                    <a:pos x="0" y="70"/>
                  </a:cxn>
                  <a:cxn ang="0">
                    <a:pos x="0" y="56"/>
                  </a:cxn>
                  <a:cxn ang="0">
                    <a:pos x="0" y="48"/>
                  </a:cxn>
                  <a:cxn ang="0">
                    <a:pos x="2" y="42"/>
                  </a:cxn>
                  <a:cxn ang="0">
                    <a:pos x="4" y="30"/>
                  </a:cxn>
                  <a:cxn ang="0">
                    <a:pos x="2" y="24"/>
                  </a:cxn>
                  <a:cxn ang="0">
                    <a:pos x="2" y="20"/>
                  </a:cxn>
                  <a:cxn ang="0">
                    <a:pos x="0" y="10"/>
                  </a:cxn>
                  <a:cxn ang="0">
                    <a:pos x="0" y="0"/>
                  </a:cxn>
                  <a:cxn ang="0">
                    <a:pos x="4" y="0"/>
                  </a:cxn>
                  <a:cxn ang="0">
                    <a:pos x="8" y="6"/>
                  </a:cxn>
                  <a:cxn ang="0">
                    <a:pos x="8" y="10"/>
                  </a:cxn>
                </a:cxnLst>
                <a:rect l="0" t="0" r="r" b="b"/>
                <a:pathLst>
                  <a:path w="112" h="262">
                    <a:moveTo>
                      <a:pt x="10" y="10"/>
                    </a:moveTo>
                    <a:lnTo>
                      <a:pt x="16" y="14"/>
                    </a:lnTo>
                    <a:lnTo>
                      <a:pt x="20" y="20"/>
                    </a:lnTo>
                    <a:lnTo>
                      <a:pt x="26" y="34"/>
                    </a:lnTo>
                    <a:lnTo>
                      <a:pt x="36" y="64"/>
                    </a:lnTo>
                    <a:lnTo>
                      <a:pt x="36" y="72"/>
                    </a:lnTo>
                    <a:lnTo>
                      <a:pt x="38" y="78"/>
                    </a:lnTo>
                    <a:lnTo>
                      <a:pt x="36" y="88"/>
                    </a:lnTo>
                    <a:lnTo>
                      <a:pt x="36" y="92"/>
                    </a:lnTo>
                    <a:lnTo>
                      <a:pt x="38" y="94"/>
                    </a:lnTo>
                    <a:lnTo>
                      <a:pt x="40" y="98"/>
                    </a:lnTo>
                    <a:lnTo>
                      <a:pt x="44" y="100"/>
                    </a:lnTo>
                    <a:lnTo>
                      <a:pt x="42" y="108"/>
                    </a:lnTo>
                    <a:lnTo>
                      <a:pt x="38" y="114"/>
                    </a:lnTo>
                    <a:lnTo>
                      <a:pt x="36" y="120"/>
                    </a:lnTo>
                    <a:lnTo>
                      <a:pt x="34" y="126"/>
                    </a:lnTo>
                    <a:lnTo>
                      <a:pt x="36" y="130"/>
                    </a:lnTo>
                    <a:lnTo>
                      <a:pt x="38" y="134"/>
                    </a:lnTo>
                    <a:lnTo>
                      <a:pt x="46" y="138"/>
                    </a:lnTo>
                    <a:lnTo>
                      <a:pt x="54" y="142"/>
                    </a:lnTo>
                    <a:lnTo>
                      <a:pt x="60" y="146"/>
                    </a:lnTo>
                    <a:lnTo>
                      <a:pt x="68" y="156"/>
                    </a:lnTo>
                    <a:lnTo>
                      <a:pt x="72" y="166"/>
                    </a:lnTo>
                    <a:lnTo>
                      <a:pt x="74" y="178"/>
                    </a:lnTo>
                    <a:lnTo>
                      <a:pt x="80" y="188"/>
                    </a:lnTo>
                    <a:lnTo>
                      <a:pt x="88" y="212"/>
                    </a:lnTo>
                    <a:lnTo>
                      <a:pt x="96" y="232"/>
                    </a:lnTo>
                    <a:lnTo>
                      <a:pt x="102" y="240"/>
                    </a:lnTo>
                    <a:lnTo>
                      <a:pt x="106" y="246"/>
                    </a:lnTo>
                    <a:lnTo>
                      <a:pt x="112" y="252"/>
                    </a:lnTo>
                    <a:lnTo>
                      <a:pt x="112" y="260"/>
                    </a:lnTo>
                    <a:lnTo>
                      <a:pt x="112" y="262"/>
                    </a:lnTo>
                    <a:lnTo>
                      <a:pt x="108" y="260"/>
                    </a:lnTo>
                    <a:lnTo>
                      <a:pt x="100" y="258"/>
                    </a:lnTo>
                    <a:lnTo>
                      <a:pt x="88" y="242"/>
                    </a:lnTo>
                    <a:lnTo>
                      <a:pt x="82" y="236"/>
                    </a:lnTo>
                    <a:lnTo>
                      <a:pt x="76" y="230"/>
                    </a:lnTo>
                    <a:lnTo>
                      <a:pt x="68" y="222"/>
                    </a:lnTo>
                    <a:lnTo>
                      <a:pt x="62" y="212"/>
                    </a:lnTo>
                    <a:lnTo>
                      <a:pt x="58" y="202"/>
                    </a:lnTo>
                    <a:lnTo>
                      <a:pt x="54" y="190"/>
                    </a:lnTo>
                    <a:lnTo>
                      <a:pt x="50" y="182"/>
                    </a:lnTo>
                    <a:lnTo>
                      <a:pt x="42" y="178"/>
                    </a:lnTo>
                    <a:lnTo>
                      <a:pt x="28" y="166"/>
                    </a:lnTo>
                    <a:lnTo>
                      <a:pt x="22" y="158"/>
                    </a:lnTo>
                    <a:lnTo>
                      <a:pt x="16" y="144"/>
                    </a:lnTo>
                    <a:lnTo>
                      <a:pt x="10" y="130"/>
                    </a:lnTo>
                    <a:lnTo>
                      <a:pt x="8" y="118"/>
                    </a:lnTo>
                    <a:lnTo>
                      <a:pt x="8" y="102"/>
                    </a:lnTo>
                    <a:lnTo>
                      <a:pt x="8" y="92"/>
                    </a:lnTo>
                    <a:lnTo>
                      <a:pt x="4" y="82"/>
                    </a:lnTo>
                    <a:lnTo>
                      <a:pt x="0" y="70"/>
                    </a:lnTo>
                    <a:lnTo>
                      <a:pt x="0" y="56"/>
                    </a:lnTo>
                    <a:lnTo>
                      <a:pt x="0" y="48"/>
                    </a:lnTo>
                    <a:lnTo>
                      <a:pt x="2" y="42"/>
                    </a:lnTo>
                    <a:lnTo>
                      <a:pt x="4" y="30"/>
                    </a:lnTo>
                    <a:lnTo>
                      <a:pt x="2" y="24"/>
                    </a:lnTo>
                    <a:lnTo>
                      <a:pt x="2" y="20"/>
                    </a:lnTo>
                    <a:lnTo>
                      <a:pt x="0" y="10"/>
                    </a:lnTo>
                    <a:lnTo>
                      <a:pt x="0" y="0"/>
                    </a:lnTo>
                    <a:lnTo>
                      <a:pt x="4" y="0"/>
                    </a:lnTo>
                    <a:lnTo>
                      <a:pt x="8" y="6"/>
                    </a:lnTo>
                    <a:lnTo>
                      <a:pt x="8" y="10"/>
                    </a:lnTo>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57" name="Lake Victoria">
                <a:extLst>
                  <a:ext uri="{FF2B5EF4-FFF2-40B4-BE49-F238E27FC236}">
                    <a16:creationId xmlns="" xmlns:a16="http://schemas.microsoft.com/office/drawing/2014/main" id="{7F0118D6-A14C-4747-8A5A-E6A41896F92D}"/>
                  </a:ext>
                </a:extLst>
              </p:cNvPr>
              <p:cNvSpPr>
                <a:spLocks/>
              </p:cNvSpPr>
              <p:nvPr/>
            </p:nvSpPr>
            <p:spPr bwMode="auto">
              <a:xfrm>
                <a:off x="5910263" y="3405188"/>
                <a:ext cx="260350" cy="261937"/>
              </a:xfrm>
              <a:custGeom>
                <a:avLst/>
                <a:gdLst/>
                <a:ahLst/>
                <a:cxnLst>
                  <a:cxn ang="0">
                    <a:pos x="122" y="73"/>
                  </a:cxn>
                  <a:cxn ang="0">
                    <a:pos x="126" y="67"/>
                  </a:cxn>
                  <a:cxn ang="0">
                    <a:pos x="130" y="49"/>
                  </a:cxn>
                  <a:cxn ang="0">
                    <a:pos x="136" y="43"/>
                  </a:cxn>
                  <a:cxn ang="0">
                    <a:pos x="150" y="40"/>
                  </a:cxn>
                  <a:cxn ang="0">
                    <a:pos x="164" y="32"/>
                  </a:cxn>
                  <a:cxn ang="0">
                    <a:pos x="156" y="28"/>
                  </a:cxn>
                  <a:cxn ang="0">
                    <a:pos x="138" y="30"/>
                  </a:cxn>
                  <a:cxn ang="0">
                    <a:pos x="124" y="26"/>
                  </a:cxn>
                  <a:cxn ang="0">
                    <a:pos x="112" y="16"/>
                  </a:cxn>
                  <a:cxn ang="0">
                    <a:pos x="106" y="0"/>
                  </a:cxn>
                  <a:cxn ang="0">
                    <a:pos x="100" y="0"/>
                  </a:cxn>
                  <a:cxn ang="0">
                    <a:pos x="96" y="2"/>
                  </a:cxn>
                  <a:cxn ang="0">
                    <a:pos x="90" y="12"/>
                  </a:cxn>
                  <a:cxn ang="0">
                    <a:pos x="84" y="14"/>
                  </a:cxn>
                  <a:cxn ang="0">
                    <a:pos x="78" y="10"/>
                  </a:cxn>
                  <a:cxn ang="0">
                    <a:pos x="72" y="16"/>
                  </a:cxn>
                  <a:cxn ang="0">
                    <a:pos x="64" y="16"/>
                  </a:cxn>
                  <a:cxn ang="0">
                    <a:pos x="56" y="16"/>
                  </a:cxn>
                  <a:cxn ang="0">
                    <a:pos x="50" y="22"/>
                  </a:cxn>
                  <a:cxn ang="0">
                    <a:pos x="44" y="22"/>
                  </a:cxn>
                  <a:cxn ang="0">
                    <a:pos x="28" y="28"/>
                  </a:cxn>
                  <a:cxn ang="0">
                    <a:pos x="16" y="34"/>
                  </a:cxn>
                  <a:cxn ang="0">
                    <a:pos x="14" y="49"/>
                  </a:cxn>
                  <a:cxn ang="0">
                    <a:pos x="6" y="57"/>
                  </a:cxn>
                  <a:cxn ang="0">
                    <a:pos x="2" y="65"/>
                  </a:cxn>
                  <a:cxn ang="0">
                    <a:pos x="8" y="75"/>
                  </a:cxn>
                  <a:cxn ang="0">
                    <a:pos x="12" y="87"/>
                  </a:cxn>
                  <a:cxn ang="0">
                    <a:pos x="6" y="107"/>
                  </a:cxn>
                  <a:cxn ang="0">
                    <a:pos x="0" y="125"/>
                  </a:cxn>
                  <a:cxn ang="0">
                    <a:pos x="4" y="143"/>
                  </a:cxn>
                  <a:cxn ang="0">
                    <a:pos x="8" y="143"/>
                  </a:cxn>
                  <a:cxn ang="0">
                    <a:pos x="12" y="147"/>
                  </a:cxn>
                  <a:cxn ang="0">
                    <a:pos x="10" y="155"/>
                  </a:cxn>
                  <a:cxn ang="0">
                    <a:pos x="8" y="161"/>
                  </a:cxn>
                  <a:cxn ang="0">
                    <a:pos x="20" y="153"/>
                  </a:cxn>
                  <a:cxn ang="0">
                    <a:pos x="32" y="147"/>
                  </a:cxn>
                  <a:cxn ang="0">
                    <a:pos x="46" y="153"/>
                  </a:cxn>
                  <a:cxn ang="0">
                    <a:pos x="58" y="159"/>
                  </a:cxn>
                  <a:cxn ang="0">
                    <a:pos x="64" y="155"/>
                  </a:cxn>
                  <a:cxn ang="0">
                    <a:pos x="72" y="151"/>
                  </a:cxn>
                  <a:cxn ang="0">
                    <a:pos x="84" y="155"/>
                  </a:cxn>
                  <a:cxn ang="0">
                    <a:pos x="92" y="161"/>
                  </a:cxn>
                  <a:cxn ang="0">
                    <a:pos x="100" y="151"/>
                  </a:cxn>
                  <a:cxn ang="0">
                    <a:pos x="108" y="137"/>
                  </a:cxn>
                  <a:cxn ang="0">
                    <a:pos x="78" y="133"/>
                  </a:cxn>
                  <a:cxn ang="0">
                    <a:pos x="86" y="127"/>
                  </a:cxn>
                  <a:cxn ang="0">
                    <a:pos x="98" y="117"/>
                  </a:cxn>
                  <a:cxn ang="0">
                    <a:pos x="126" y="75"/>
                  </a:cxn>
                </a:cxnLst>
                <a:rect l="0" t="0" r="r" b="b"/>
                <a:pathLst>
                  <a:path w="164" h="165">
                    <a:moveTo>
                      <a:pt x="126" y="75"/>
                    </a:moveTo>
                    <a:lnTo>
                      <a:pt x="122" y="73"/>
                    </a:lnTo>
                    <a:lnTo>
                      <a:pt x="124" y="71"/>
                    </a:lnTo>
                    <a:lnTo>
                      <a:pt x="126" y="67"/>
                    </a:lnTo>
                    <a:lnTo>
                      <a:pt x="128" y="59"/>
                    </a:lnTo>
                    <a:lnTo>
                      <a:pt x="130" y="49"/>
                    </a:lnTo>
                    <a:lnTo>
                      <a:pt x="132" y="45"/>
                    </a:lnTo>
                    <a:lnTo>
                      <a:pt x="136" y="43"/>
                    </a:lnTo>
                    <a:lnTo>
                      <a:pt x="144" y="40"/>
                    </a:lnTo>
                    <a:lnTo>
                      <a:pt x="150" y="40"/>
                    </a:lnTo>
                    <a:lnTo>
                      <a:pt x="158" y="38"/>
                    </a:lnTo>
                    <a:lnTo>
                      <a:pt x="164" y="32"/>
                    </a:lnTo>
                    <a:lnTo>
                      <a:pt x="160" y="30"/>
                    </a:lnTo>
                    <a:lnTo>
                      <a:pt x="156" y="28"/>
                    </a:lnTo>
                    <a:lnTo>
                      <a:pt x="148" y="30"/>
                    </a:lnTo>
                    <a:lnTo>
                      <a:pt x="138" y="30"/>
                    </a:lnTo>
                    <a:lnTo>
                      <a:pt x="130" y="28"/>
                    </a:lnTo>
                    <a:lnTo>
                      <a:pt x="124" y="26"/>
                    </a:lnTo>
                    <a:lnTo>
                      <a:pt x="118" y="24"/>
                    </a:lnTo>
                    <a:lnTo>
                      <a:pt x="112" y="16"/>
                    </a:lnTo>
                    <a:lnTo>
                      <a:pt x="108" y="8"/>
                    </a:lnTo>
                    <a:lnTo>
                      <a:pt x="106" y="0"/>
                    </a:lnTo>
                    <a:lnTo>
                      <a:pt x="102" y="0"/>
                    </a:lnTo>
                    <a:lnTo>
                      <a:pt x="100" y="0"/>
                    </a:lnTo>
                    <a:lnTo>
                      <a:pt x="98" y="0"/>
                    </a:lnTo>
                    <a:lnTo>
                      <a:pt x="96" y="2"/>
                    </a:lnTo>
                    <a:lnTo>
                      <a:pt x="94" y="8"/>
                    </a:lnTo>
                    <a:lnTo>
                      <a:pt x="90" y="12"/>
                    </a:lnTo>
                    <a:lnTo>
                      <a:pt x="88" y="14"/>
                    </a:lnTo>
                    <a:lnTo>
                      <a:pt x="84" y="14"/>
                    </a:lnTo>
                    <a:lnTo>
                      <a:pt x="80" y="12"/>
                    </a:lnTo>
                    <a:lnTo>
                      <a:pt x="78" y="10"/>
                    </a:lnTo>
                    <a:lnTo>
                      <a:pt x="74" y="14"/>
                    </a:lnTo>
                    <a:lnTo>
                      <a:pt x="72" y="16"/>
                    </a:lnTo>
                    <a:lnTo>
                      <a:pt x="68" y="18"/>
                    </a:lnTo>
                    <a:lnTo>
                      <a:pt x="64" y="16"/>
                    </a:lnTo>
                    <a:lnTo>
                      <a:pt x="60" y="14"/>
                    </a:lnTo>
                    <a:lnTo>
                      <a:pt x="56" y="16"/>
                    </a:lnTo>
                    <a:lnTo>
                      <a:pt x="52" y="18"/>
                    </a:lnTo>
                    <a:lnTo>
                      <a:pt x="50" y="22"/>
                    </a:lnTo>
                    <a:lnTo>
                      <a:pt x="48" y="22"/>
                    </a:lnTo>
                    <a:lnTo>
                      <a:pt x="44" y="22"/>
                    </a:lnTo>
                    <a:lnTo>
                      <a:pt x="42" y="22"/>
                    </a:lnTo>
                    <a:lnTo>
                      <a:pt x="28" y="28"/>
                    </a:lnTo>
                    <a:lnTo>
                      <a:pt x="20" y="30"/>
                    </a:lnTo>
                    <a:lnTo>
                      <a:pt x="16" y="34"/>
                    </a:lnTo>
                    <a:lnTo>
                      <a:pt x="14" y="45"/>
                    </a:lnTo>
                    <a:lnTo>
                      <a:pt x="14" y="49"/>
                    </a:lnTo>
                    <a:lnTo>
                      <a:pt x="10" y="53"/>
                    </a:lnTo>
                    <a:lnTo>
                      <a:pt x="6" y="57"/>
                    </a:lnTo>
                    <a:lnTo>
                      <a:pt x="4" y="61"/>
                    </a:lnTo>
                    <a:lnTo>
                      <a:pt x="2" y="65"/>
                    </a:lnTo>
                    <a:lnTo>
                      <a:pt x="4" y="71"/>
                    </a:lnTo>
                    <a:lnTo>
                      <a:pt x="8" y="75"/>
                    </a:lnTo>
                    <a:lnTo>
                      <a:pt x="10" y="79"/>
                    </a:lnTo>
                    <a:lnTo>
                      <a:pt x="12" y="87"/>
                    </a:lnTo>
                    <a:lnTo>
                      <a:pt x="10" y="97"/>
                    </a:lnTo>
                    <a:lnTo>
                      <a:pt x="6" y="107"/>
                    </a:lnTo>
                    <a:lnTo>
                      <a:pt x="2" y="115"/>
                    </a:lnTo>
                    <a:lnTo>
                      <a:pt x="0" y="125"/>
                    </a:lnTo>
                    <a:lnTo>
                      <a:pt x="2" y="135"/>
                    </a:lnTo>
                    <a:lnTo>
                      <a:pt x="4" y="143"/>
                    </a:lnTo>
                    <a:lnTo>
                      <a:pt x="6" y="143"/>
                    </a:lnTo>
                    <a:lnTo>
                      <a:pt x="8" y="143"/>
                    </a:lnTo>
                    <a:lnTo>
                      <a:pt x="10" y="145"/>
                    </a:lnTo>
                    <a:lnTo>
                      <a:pt x="12" y="147"/>
                    </a:lnTo>
                    <a:lnTo>
                      <a:pt x="10" y="151"/>
                    </a:lnTo>
                    <a:lnTo>
                      <a:pt x="10" y="155"/>
                    </a:lnTo>
                    <a:lnTo>
                      <a:pt x="8" y="157"/>
                    </a:lnTo>
                    <a:lnTo>
                      <a:pt x="8" y="161"/>
                    </a:lnTo>
                    <a:lnTo>
                      <a:pt x="10" y="165"/>
                    </a:lnTo>
                    <a:lnTo>
                      <a:pt x="20" y="153"/>
                    </a:lnTo>
                    <a:lnTo>
                      <a:pt x="24" y="149"/>
                    </a:lnTo>
                    <a:lnTo>
                      <a:pt x="32" y="147"/>
                    </a:lnTo>
                    <a:lnTo>
                      <a:pt x="38" y="149"/>
                    </a:lnTo>
                    <a:lnTo>
                      <a:pt x="46" y="153"/>
                    </a:lnTo>
                    <a:lnTo>
                      <a:pt x="52" y="157"/>
                    </a:lnTo>
                    <a:lnTo>
                      <a:pt x="58" y="159"/>
                    </a:lnTo>
                    <a:lnTo>
                      <a:pt x="62" y="159"/>
                    </a:lnTo>
                    <a:lnTo>
                      <a:pt x="64" y="155"/>
                    </a:lnTo>
                    <a:lnTo>
                      <a:pt x="66" y="153"/>
                    </a:lnTo>
                    <a:lnTo>
                      <a:pt x="72" y="151"/>
                    </a:lnTo>
                    <a:lnTo>
                      <a:pt x="78" y="153"/>
                    </a:lnTo>
                    <a:lnTo>
                      <a:pt x="84" y="155"/>
                    </a:lnTo>
                    <a:lnTo>
                      <a:pt x="86" y="159"/>
                    </a:lnTo>
                    <a:lnTo>
                      <a:pt x="92" y="161"/>
                    </a:lnTo>
                    <a:lnTo>
                      <a:pt x="94" y="157"/>
                    </a:lnTo>
                    <a:lnTo>
                      <a:pt x="100" y="151"/>
                    </a:lnTo>
                    <a:lnTo>
                      <a:pt x="106" y="145"/>
                    </a:lnTo>
                    <a:lnTo>
                      <a:pt x="108" y="137"/>
                    </a:lnTo>
                    <a:lnTo>
                      <a:pt x="76" y="137"/>
                    </a:lnTo>
                    <a:lnTo>
                      <a:pt x="78" y="133"/>
                    </a:lnTo>
                    <a:lnTo>
                      <a:pt x="80" y="131"/>
                    </a:lnTo>
                    <a:lnTo>
                      <a:pt x="86" y="127"/>
                    </a:lnTo>
                    <a:lnTo>
                      <a:pt x="94" y="123"/>
                    </a:lnTo>
                    <a:lnTo>
                      <a:pt x="98" y="117"/>
                    </a:lnTo>
                    <a:lnTo>
                      <a:pt x="124" y="71"/>
                    </a:lnTo>
                    <a:lnTo>
                      <a:pt x="126" y="75"/>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58" name="Rwanda">
                <a:extLst>
                  <a:ext uri="{FF2B5EF4-FFF2-40B4-BE49-F238E27FC236}">
                    <a16:creationId xmlns="" xmlns:a16="http://schemas.microsoft.com/office/drawing/2014/main" id="{D83A5BF4-8A34-4947-89E5-CCE536D39A0D}"/>
                  </a:ext>
                </a:extLst>
              </p:cNvPr>
              <p:cNvSpPr>
                <a:spLocks/>
              </p:cNvSpPr>
              <p:nvPr/>
            </p:nvSpPr>
            <p:spPr bwMode="auto">
              <a:xfrm>
                <a:off x="5662613" y="3540125"/>
                <a:ext cx="174625" cy="149225"/>
              </a:xfrm>
              <a:custGeom>
                <a:avLst/>
                <a:gdLst/>
                <a:ahLst/>
                <a:cxnLst>
                  <a:cxn ang="0">
                    <a:pos x="84" y="68"/>
                  </a:cxn>
                  <a:cxn ang="0">
                    <a:pos x="98" y="68"/>
                  </a:cxn>
                  <a:cxn ang="0">
                    <a:pos x="104" y="68"/>
                  </a:cxn>
                  <a:cxn ang="0">
                    <a:pos x="108" y="64"/>
                  </a:cxn>
                  <a:cxn ang="0">
                    <a:pos x="110" y="58"/>
                  </a:cxn>
                  <a:cxn ang="0">
                    <a:pos x="110" y="50"/>
                  </a:cxn>
                  <a:cxn ang="0">
                    <a:pos x="110" y="46"/>
                  </a:cxn>
                  <a:cxn ang="0">
                    <a:pos x="108" y="42"/>
                  </a:cxn>
                  <a:cxn ang="0">
                    <a:pos x="104" y="38"/>
                  </a:cxn>
                  <a:cxn ang="0">
                    <a:pos x="104" y="34"/>
                  </a:cxn>
                  <a:cxn ang="0">
                    <a:pos x="102" y="24"/>
                  </a:cxn>
                  <a:cxn ang="0">
                    <a:pos x="98" y="16"/>
                  </a:cxn>
                  <a:cxn ang="0">
                    <a:pos x="92" y="8"/>
                  </a:cxn>
                  <a:cxn ang="0">
                    <a:pos x="86" y="0"/>
                  </a:cxn>
                  <a:cxn ang="0">
                    <a:pos x="78" y="4"/>
                  </a:cxn>
                  <a:cxn ang="0">
                    <a:pos x="74" y="10"/>
                  </a:cxn>
                  <a:cxn ang="0">
                    <a:pos x="66" y="14"/>
                  </a:cxn>
                  <a:cxn ang="0">
                    <a:pos x="62" y="16"/>
                  </a:cxn>
                  <a:cxn ang="0">
                    <a:pos x="58" y="16"/>
                  </a:cxn>
                  <a:cxn ang="0">
                    <a:pos x="56" y="14"/>
                  </a:cxn>
                  <a:cxn ang="0">
                    <a:pos x="54" y="14"/>
                  </a:cxn>
                  <a:cxn ang="0">
                    <a:pos x="50" y="12"/>
                  </a:cxn>
                  <a:cxn ang="0">
                    <a:pos x="44" y="14"/>
                  </a:cxn>
                  <a:cxn ang="0">
                    <a:pos x="40" y="16"/>
                  </a:cxn>
                  <a:cxn ang="0">
                    <a:pos x="28" y="22"/>
                  </a:cxn>
                  <a:cxn ang="0">
                    <a:pos x="20" y="32"/>
                  </a:cxn>
                  <a:cxn ang="0">
                    <a:pos x="18" y="38"/>
                  </a:cxn>
                  <a:cxn ang="0">
                    <a:pos x="16" y="42"/>
                  </a:cxn>
                  <a:cxn ang="0">
                    <a:pos x="18" y="50"/>
                  </a:cxn>
                  <a:cxn ang="0">
                    <a:pos x="18" y="56"/>
                  </a:cxn>
                  <a:cxn ang="0">
                    <a:pos x="14" y="58"/>
                  </a:cxn>
                  <a:cxn ang="0">
                    <a:pos x="6" y="64"/>
                  </a:cxn>
                  <a:cxn ang="0">
                    <a:pos x="2" y="68"/>
                  </a:cxn>
                  <a:cxn ang="0">
                    <a:pos x="0" y="76"/>
                  </a:cxn>
                  <a:cxn ang="0">
                    <a:pos x="2" y="80"/>
                  </a:cxn>
                  <a:cxn ang="0">
                    <a:pos x="2" y="84"/>
                  </a:cxn>
                  <a:cxn ang="0">
                    <a:pos x="8" y="90"/>
                  </a:cxn>
                  <a:cxn ang="0">
                    <a:pos x="8" y="88"/>
                  </a:cxn>
                  <a:cxn ang="0">
                    <a:pos x="10" y="84"/>
                  </a:cxn>
                  <a:cxn ang="0">
                    <a:pos x="16" y="82"/>
                  </a:cxn>
                  <a:cxn ang="0">
                    <a:pos x="22" y="84"/>
                  </a:cxn>
                  <a:cxn ang="0">
                    <a:pos x="28" y="88"/>
                  </a:cxn>
                  <a:cxn ang="0">
                    <a:pos x="32" y="92"/>
                  </a:cxn>
                  <a:cxn ang="0">
                    <a:pos x="38" y="94"/>
                  </a:cxn>
                  <a:cxn ang="0">
                    <a:pos x="46" y="92"/>
                  </a:cxn>
                  <a:cxn ang="0">
                    <a:pos x="52" y="90"/>
                  </a:cxn>
                  <a:cxn ang="0">
                    <a:pos x="56" y="84"/>
                  </a:cxn>
                  <a:cxn ang="0">
                    <a:pos x="60" y="80"/>
                  </a:cxn>
                  <a:cxn ang="0">
                    <a:pos x="62" y="74"/>
                  </a:cxn>
                  <a:cxn ang="0">
                    <a:pos x="66" y="70"/>
                  </a:cxn>
                  <a:cxn ang="0">
                    <a:pos x="72" y="68"/>
                  </a:cxn>
                  <a:cxn ang="0">
                    <a:pos x="80" y="66"/>
                  </a:cxn>
                  <a:cxn ang="0">
                    <a:pos x="86" y="68"/>
                  </a:cxn>
                  <a:cxn ang="0">
                    <a:pos x="84" y="68"/>
                  </a:cxn>
                </a:cxnLst>
                <a:rect l="0" t="0" r="r" b="b"/>
                <a:pathLst>
                  <a:path w="110" h="94">
                    <a:moveTo>
                      <a:pt x="84" y="68"/>
                    </a:moveTo>
                    <a:lnTo>
                      <a:pt x="98" y="68"/>
                    </a:lnTo>
                    <a:lnTo>
                      <a:pt x="104" y="68"/>
                    </a:lnTo>
                    <a:lnTo>
                      <a:pt x="108" y="64"/>
                    </a:lnTo>
                    <a:lnTo>
                      <a:pt x="110" y="58"/>
                    </a:lnTo>
                    <a:lnTo>
                      <a:pt x="110" y="50"/>
                    </a:lnTo>
                    <a:lnTo>
                      <a:pt x="110" y="46"/>
                    </a:lnTo>
                    <a:lnTo>
                      <a:pt x="108" y="42"/>
                    </a:lnTo>
                    <a:lnTo>
                      <a:pt x="104" y="38"/>
                    </a:lnTo>
                    <a:lnTo>
                      <a:pt x="104" y="34"/>
                    </a:lnTo>
                    <a:lnTo>
                      <a:pt x="102" y="24"/>
                    </a:lnTo>
                    <a:lnTo>
                      <a:pt x="98" y="16"/>
                    </a:lnTo>
                    <a:lnTo>
                      <a:pt x="92" y="8"/>
                    </a:lnTo>
                    <a:lnTo>
                      <a:pt x="86" y="0"/>
                    </a:lnTo>
                    <a:lnTo>
                      <a:pt x="78" y="4"/>
                    </a:lnTo>
                    <a:lnTo>
                      <a:pt x="74" y="10"/>
                    </a:lnTo>
                    <a:lnTo>
                      <a:pt x="66" y="14"/>
                    </a:lnTo>
                    <a:lnTo>
                      <a:pt x="62" y="16"/>
                    </a:lnTo>
                    <a:lnTo>
                      <a:pt x="58" y="16"/>
                    </a:lnTo>
                    <a:lnTo>
                      <a:pt x="56" y="14"/>
                    </a:lnTo>
                    <a:lnTo>
                      <a:pt x="54" y="14"/>
                    </a:lnTo>
                    <a:lnTo>
                      <a:pt x="50" y="12"/>
                    </a:lnTo>
                    <a:lnTo>
                      <a:pt x="44" y="14"/>
                    </a:lnTo>
                    <a:lnTo>
                      <a:pt x="40" y="16"/>
                    </a:lnTo>
                    <a:lnTo>
                      <a:pt x="28" y="22"/>
                    </a:lnTo>
                    <a:lnTo>
                      <a:pt x="20" y="32"/>
                    </a:lnTo>
                    <a:lnTo>
                      <a:pt x="18" y="38"/>
                    </a:lnTo>
                    <a:lnTo>
                      <a:pt x="16" y="42"/>
                    </a:lnTo>
                    <a:lnTo>
                      <a:pt x="18" y="50"/>
                    </a:lnTo>
                    <a:lnTo>
                      <a:pt x="18" y="56"/>
                    </a:lnTo>
                    <a:lnTo>
                      <a:pt x="14" y="58"/>
                    </a:lnTo>
                    <a:lnTo>
                      <a:pt x="6" y="64"/>
                    </a:lnTo>
                    <a:lnTo>
                      <a:pt x="2" y="68"/>
                    </a:lnTo>
                    <a:lnTo>
                      <a:pt x="0" y="76"/>
                    </a:lnTo>
                    <a:lnTo>
                      <a:pt x="2" y="80"/>
                    </a:lnTo>
                    <a:lnTo>
                      <a:pt x="2" y="84"/>
                    </a:lnTo>
                    <a:lnTo>
                      <a:pt x="8" y="90"/>
                    </a:lnTo>
                    <a:lnTo>
                      <a:pt x="8" y="88"/>
                    </a:lnTo>
                    <a:lnTo>
                      <a:pt x="10" y="84"/>
                    </a:lnTo>
                    <a:lnTo>
                      <a:pt x="16" y="82"/>
                    </a:lnTo>
                    <a:lnTo>
                      <a:pt x="22" y="84"/>
                    </a:lnTo>
                    <a:lnTo>
                      <a:pt x="28" y="88"/>
                    </a:lnTo>
                    <a:lnTo>
                      <a:pt x="32" y="92"/>
                    </a:lnTo>
                    <a:lnTo>
                      <a:pt x="38" y="94"/>
                    </a:lnTo>
                    <a:lnTo>
                      <a:pt x="46" y="92"/>
                    </a:lnTo>
                    <a:lnTo>
                      <a:pt x="52" y="90"/>
                    </a:lnTo>
                    <a:lnTo>
                      <a:pt x="56" y="84"/>
                    </a:lnTo>
                    <a:lnTo>
                      <a:pt x="60" y="80"/>
                    </a:lnTo>
                    <a:lnTo>
                      <a:pt x="62" y="74"/>
                    </a:lnTo>
                    <a:lnTo>
                      <a:pt x="66" y="70"/>
                    </a:lnTo>
                    <a:lnTo>
                      <a:pt x="72" y="68"/>
                    </a:lnTo>
                    <a:lnTo>
                      <a:pt x="80" y="66"/>
                    </a:lnTo>
                    <a:lnTo>
                      <a:pt x="86" y="68"/>
                    </a:lnTo>
                    <a:lnTo>
                      <a:pt x="84" y="68"/>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59" name="Tanzania">
                <a:extLst>
                  <a:ext uri="{FF2B5EF4-FFF2-40B4-BE49-F238E27FC236}">
                    <a16:creationId xmlns="" xmlns:a16="http://schemas.microsoft.com/office/drawing/2014/main" id="{3BD1C1FB-9136-4965-B6EE-6642184456D3}"/>
                  </a:ext>
                </a:extLst>
              </p:cNvPr>
              <p:cNvSpPr>
                <a:spLocks/>
              </p:cNvSpPr>
              <p:nvPr/>
            </p:nvSpPr>
            <p:spPr bwMode="auto">
              <a:xfrm>
                <a:off x="5729288" y="3517900"/>
                <a:ext cx="889000" cy="914401"/>
              </a:xfrm>
              <a:custGeom>
                <a:avLst/>
                <a:gdLst/>
                <a:ahLst/>
                <a:cxnLst>
                  <a:cxn ang="0">
                    <a:pos x="240" y="4"/>
                  </a:cxn>
                  <a:cxn ang="0">
                    <a:pos x="200" y="56"/>
                  </a:cxn>
                  <a:cxn ang="0">
                    <a:pos x="222" y="66"/>
                  </a:cxn>
                  <a:cxn ang="0">
                    <a:pos x="204" y="90"/>
                  </a:cxn>
                  <a:cxn ang="0">
                    <a:pos x="186" y="80"/>
                  </a:cxn>
                  <a:cxn ang="0">
                    <a:pos x="172" y="88"/>
                  </a:cxn>
                  <a:cxn ang="0">
                    <a:pos x="144" y="76"/>
                  </a:cxn>
                  <a:cxn ang="0">
                    <a:pos x="120" y="90"/>
                  </a:cxn>
                  <a:cxn ang="0">
                    <a:pos x="124" y="76"/>
                  </a:cxn>
                  <a:cxn ang="0">
                    <a:pos x="116" y="72"/>
                  </a:cxn>
                  <a:cxn ang="0">
                    <a:pos x="120" y="36"/>
                  </a:cxn>
                  <a:cxn ang="0">
                    <a:pos x="122" y="6"/>
                  </a:cxn>
                  <a:cxn ang="0">
                    <a:pos x="44" y="14"/>
                  </a:cxn>
                  <a:cxn ang="0">
                    <a:pos x="62" y="48"/>
                  </a:cxn>
                  <a:cxn ang="0">
                    <a:pos x="68" y="64"/>
                  </a:cxn>
                  <a:cxn ang="0">
                    <a:pos x="56" y="82"/>
                  </a:cxn>
                  <a:cxn ang="0">
                    <a:pos x="50" y="90"/>
                  </a:cxn>
                  <a:cxn ang="0">
                    <a:pos x="58" y="114"/>
                  </a:cxn>
                  <a:cxn ang="0">
                    <a:pos x="64" y="120"/>
                  </a:cxn>
                  <a:cxn ang="0">
                    <a:pos x="52" y="142"/>
                  </a:cxn>
                  <a:cxn ang="0">
                    <a:pos x="32" y="170"/>
                  </a:cxn>
                  <a:cxn ang="0">
                    <a:pos x="6" y="194"/>
                  </a:cxn>
                  <a:cxn ang="0">
                    <a:pos x="10" y="234"/>
                  </a:cxn>
                  <a:cxn ang="0">
                    <a:pos x="12" y="256"/>
                  </a:cxn>
                  <a:cxn ang="0">
                    <a:pos x="12" y="276"/>
                  </a:cxn>
                  <a:cxn ang="0">
                    <a:pos x="12" y="296"/>
                  </a:cxn>
                  <a:cxn ang="0">
                    <a:pos x="40" y="318"/>
                  </a:cxn>
                  <a:cxn ang="0">
                    <a:pos x="62" y="372"/>
                  </a:cxn>
                  <a:cxn ang="0">
                    <a:pos x="84" y="414"/>
                  </a:cxn>
                  <a:cxn ang="0">
                    <a:pos x="102" y="428"/>
                  </a:cxn>
                  <a:cxn ang="0">
                    <a:pos x="168" y="458"/>
                  </a:cxn>
                  <a:cxn ang="0">
                    <a:pos x="214" y="470"/>
                  </a:cxn>
                  <a:cxn ang="0">
                    <a:pos x="242" y="478"/>
                  </a:cxn>
                  <a:cxn ang="0">
                    <a:pos x="262" y="546"/>
                  </a:cxn>
                  <a:cxn ang="0">
                    <a:pos x="272" y="574"/>
                  </a:cxn>
                  <a:cxn ang="0">
                    <a:pos x="326" y="562"/>
                  </a:cxn>
                  <a:cxn ang="0">
                    <a:pos x="380" y="576"/>
                  </a:cxn>
                  <a:cxn ang="0">
                    <a:pos x="428" y="558"/>
                  </a:cxn>
                  <a:cxn ang="0">
                    <a:pos x="474" y="552"/>
                  </a:cxn>
                  <a:cxn ang="0">
                    <a:pos x="532" y="530"/>
                  </a:cxn>
                  <a:cxn ang="0">
                    <a:pos x="552" y="502"/>
                  </a:cxn>
                  <a:cxn ang="0">
                    <a:pos x="532" y="470"/>
                  </a:cxn>
                  <a:cxn ang="0">
                    <a:pos x="518" y="422"/>
                  </a:cxn>
                  <a:cxn ang="0">
                    <a:pos x="522" y="390"/>
                  </a:cxn>
                  <a:cxn ang="0">
                    <a:pos x="518" y="366"/>
                  </a:cxn>
                  <a:cxn ang="0">
                    <a:pos x="524" y="346"/>
                  </a:cxn>
                  <a:cxn ang="0">
                    <a:pos x="530" y="328"/>
                  </a:cxn>
                  <a:cxn ang="0">
                    <a:pos x="508" y="306"/>
                  </a:cxn>
                  <a:cxn ang="0">
                    <a:pos x="492" y="278"/>
                  </a:cxn>
                  <a:cxn ang="0">
                    <a:pos x="510" y="222"/>
                  </a:cxn>
                </a:cxnLst>
                <a:rect l="0" t="0" r="r" b="b"/>
                <a:pathLst>
                  <a:path w="560" h="576">
                    <a:moveTo>
                      <a:pt x="514" y="202"/>
                    </a:moveTo>
                    <a:lnTo>
                      <a:pt x="430" y="138"/>
                    </a:lnTo>
                    <a:lnTo>
                      <a:pt x="436" y="114"/>
                    </a:lnTo>
                    <a:lnTo>
                      <a:pt x="240" y="4"/>
                    </a:lnTo>
                    <a:lnTo>
                      <a:pt x="238" y="0"/>
                    </a:lnTo>
                    <a:lnTo>
                      <a:pt x="212" y="46"/>
                    </a:lnTo>
                    <a:lnTo>
                      <a:pt x="206" y="52"/>
                    </a:lnTo>
                    <a:lnTo>
                      <a:pt x="200" y="56"/>
                    </a:lnTo>
                    <a:lnTo>
                      <a:pt x="194" y="60"/>
                    </a:lnTo>
                    <a:lnTo>
                      <a:pt x="192" y="62"/>
                    </a:lnTo>
                    <a:lnTo>
                      <a:pt x="190" y="66"/>
                    </a:lnTo>
                    <a:lnTo>
                      <a:pt x="222" y="66"/>
                    </a:lnTo>
                    <a:lnTo>
                      <a:pt x="218" y="74"/>
                    </a:lnTo>
                    <a:lnTo>
                      <a:pt x="214" y="80"/>
                    </a:lnTo>
                    <a:lnTo>
                      <a:pt x="208" y="84"/>
                    </a:lnTo>
                    <a:lnTo>
                      <a:pt x="204" y="90"/>
                    </a:lnTo>
                    <a:lnTo>
                      <a:pt x="200" y="88"/>
                    </a:lnTo>
                    <a:lnTo>
                      <a:pt x="198" y="84"/>
                    </a:lnTo>
                    <a:lnTo>
                      <a:pt x="192" y="82"/>
                    </a:lnTo>
                    <a:lnTo>
                      <a:pt x="186" y="80"/>
                    </a:lnTo>
                    <a:lnTo>
                      <a:pt x="180" y="82"/>
                    </a:lnTo>
                    <a:lnTo>
                      <a:pt x="178" y="84"/>
                    </a:lnTo>
                    <a:lnTo>
                      <a:pt x="176" y="88"/>
                    </a:lnTo>
                    <a:lnTo>
                      <a:pt x="172" y="88"/>
                    </a:lnTo>
                    <a:lnTo>
                      <a:pt x="166" y="86"/>
                    </a:lnTo>
                    <a:lnTo>
                      <a:pt x="160" y="82"/>
                    </a:lnTo>
                    <a:lnTo>
                      <a:pt x="152" y="78"/>
                    </a:lnTo>
                    <a:lnTo>
                      <a:pt x="144" y="76"/>
                    </a:lnTo>
                    <a:lnTo>
                      <a:pt x="138" y="78"/>
                    </a:lnTo>
                    <a:lnTo>
                      <a:pt x="132" y="82"/>
                    </a:lnTo>
                    <a:lnTo>
                      <a:pt x="124" y="94"/>
                    </a:lnTo>
                    <a:lnTo>
                      <a:pt x="120" y="90"/>
                    </a:lnTo>
                    <a:lnTo>
                      <a:pt x="122" y="86"/>
                    </a:lnTo>
                    <a:lnTo>
                      <a:pt x="122" y="84"/>
                    </a:lnTo>
                    <a:lnTo>
                      <a:pt x="124" y="80"/>
                    </a:lnTo>
                    <a:lnTo>
                      <a:pt x="124" y="76"/>
                    </a:lnTo>
                    <a:lnTo>
                      <a:pt x="124" y="74"/>
                    </a:lnTo>
                    <a:lnTo>
                      <a:pt x="122" y="72"/>
                    </a:lnTo>
                    <a:lnTo>
                      <a:pt x="120" y="72"/>
                    </a:lnTo>
                    <a:lnTo>
                      <a:pt x="116" y="72"/>
                    </a:lnTo>
                    <a:lnTo>
                      <a:pt x="116" y="64"/>
                    </a:lnTo>
                    <a:lnTo>
                      <a:pt x="114" y="54"/>
                    </a:lnTo>
                    <a:lnTo>
                      <a:pt x="116" y="44"/>
                    </a:lnTo>
                    <a:lnTo>
                      <a:pt x="120" y="36"/>
                    </a:lnTo>
                    <a:lnTo>
                      <a:pt x="124" y="26"/>
                    </a:lnTo>
                    <a:lnTo>
                      <a:pt x="126" y="16"/>
                    </a:lnTo>
                    <a:lnTo>
                      <a:pt x="124" y="10"/>
                    </a:lnTo>
                    <a:lnTo>
                      <a:pt x="122" y="6"/>
                    </a:lnTo>
                    <a:lnTo>
                      <a:pt x="50" y="6"/>
                    </a:lnTo>
                    <a:lnTo>
                      <a:pt x="46" y="10"/>
                    </a:lnTo>
                    <a:lnTo>
                      <a:pt x="46" y="14"/>
                    </a:lnTo>
                    <a:lnTo>
                      <a:pt x="44" y="14"/>
                    </a:lnTo>
                    <a:lnTo>
                      <a:pt x="50" y="22"/>
                    </a:lnTo>
                    <a:lnTo>
                      <a:pt x="56" y="30"/>
                    </a:lnTo>
                    <a:lnTo>
                      <a:pt x="60" y="38"/>
                    </a:lnTo>
                    <a:lnTo>
                      <a:pt x="62" y="48"/>
                    </a:lnTo>
                    <a:lnTo>
                      <a:pt x="62" y="52"/>
                    </a:lnTo>
                    <a:lnTo>
                      <a:pt x="66" y="56"/>
                    </a:lnTo>
                    <a:lnTo>
                      <a:pt x="68" y="60"/>
                    </a:lnTo>
                    <a:lnTo>
                      <a:pt x="68" y="64"/>
                    </a:lnTo>
                    <a:lnTo>
                      <a:pt x="68" y="72"/>
                    </a:lnTo>
                    <a:lnTo>
                      <a:pt x="66" y="78"/>
                    </a:lnTo>
                    <a:lnTo>
                      <a:pt x="62" y="82"/>
                    </a:lnTo>
                    <a:lnTo>
                      <a:pt x="56" y="82"/>
                    </a:lnTo>
                    <a:lnTo>
                      <a:pt x="42" y="82"/>
                    </a:lnTo>
                    <a:lnTo>
                      <a:pt x="44" y="82"/>
                    </a:lnTo>
                    <a:lnTo>
                      <a:pt x="48" y="86"/>
                    </a:lnTo>
                    <a:lnTo>
                      <a:pt x="50" y="90"/>
                    </a:lnTo>
                    <a:lnTo>
                      <a:pt x="50" y="102"/>
                    </a:lnTo>
                    <a:lnTo>
                      <a:pt x="50" y="106"/>
                    </a:lnTo>
                    <a:lnTo>
                      <a:pt x="54" y="112"/>
                    </a:lnTo>
                    <a:lnTo>
                      <a:pt x="58" y="114"/>
                    </a:lnTo>
                    <a:lnTo>
                      <a:pt x="64" y="116"/>
                    </a:lnTo>
                    <a:lnTo>
                      <a:pt x="64" y="120"/>
                    </a:lnTo>
                    <a:lnTo>
                      <a:pt x="62" y="116"/>
                    </a:lnTo>
                    <a:lnTo>
                      <a:pt x="64" y="120"/>
                    </a:lnTo>
                    <a:lnTo>
                      <a:pt x="66" y="122"/>
                    </a:lnTo>
                    <a:lnTo>
                      <a:pt x="64" y="128"/>
                    </a:lnTo>
                    <a:lnTo>
                      <a:pt x="62" y="132"/>
                    </a:lnTo>
                    <a:lnTo>
                      <a:pt x="52" y="142"/>
                    </a:lnTo>
                    <a:lnTo>
                      <a:pt x="42" y="150"/>
                    </a:lnTo>
                    <a:lnTo>
                      <a:pt x="38" y="156"/>
                    </a:lnTo>
                    <a:lnTo>
                      <a:pt x="36" y="160"/>
                    </a:lnTo>
                    <a:lnTo>
                      <a:pt x="32" y="170"/>
                    </a:lnTo>
                    <a:lnTo>
                      <a:pt x="26" y="182"/>
                    </a:lnTo>
                    <a:lnTo>
                      <a:pt x="16" y="190"/>
                    </a:lnTo>
                    <a:lnTo>
                      <a:pt x="12" y="194"/>
                    </a:lnTo>
                    <a:lnTo>
                      <a:pt x="6" y="194"/>
                    </a:lnTo>
                    <a:lnTo>
                      <a:pt x="0" y="194"/>
                    </a:lnTo>
                    <a:lnTo>
                      <a:pt x="4" y="210"/>
                    </a:lnTo>
                    <a:lnTo>
                      <a:pt x="8" y="226"/>
                    </a:lnTo>
                    <a:lnTo>
                      <a:pt x="10" y="234"/>
                    </a:lnTo>
                    <a:lnTo>
                      <a:pt x="10" y="240"/>
                    </a:lnTo>
                    <a:lnTo>
                      <a:pt x="10" y="250"/>
                    </a:lnTo>
                    <a:lnTo>
                      <a:pt x="10" y="252"/>
                    </a:lnTo>
                    <a:lnTo>
                      <a:pt x="12" y="256"/>
                    </a:lnTo>
                    <a:lnTo>
                      <a:pt x="14" y="260"/>
                    </a:lnTo>
                    <a:lnTo>
                      <a:pt x="18" y="262"/>
                    </a:lnTo>
                    <a:lnTo>
                      <a:pt x="16" y="270"/>
                    </a:lnTo>
                    <a:lnTo>
                      <a:pt x="12" y="276"/>
                    </a:lnTo>
                    <a:lnTo>
                      <a:pt x="10" y="282"/>
                    </a:lnTo>
                    <a:lnTo>
                      <a:pt x="8" y="288"/>
                    </a:lnTo>
                    <a:lnTo>
                      <a:pt x="8" y="292"/>
                    </a:lnTo>
                    <a:lnTo>
                      <a:pt x="12" y="296"/>
                    </a:lnTo>
                    <a:lnTo>
                      <a:pt x="18" y="300"/>
                    </a:lnTo>
                    <a:lnTo>
                      <a:pt x="28" y="304"/>
                    </a:lnTo>
                    <a:lnTo>
                      <a:pt x="32" y="308"/>
                    </a:lnTo>
                    <a:lnTo>
                      <a:pt x="40" y="318"/>
                    </a:lnTo>
                    <a:lnTo>
                      <a:pt x="46" y="328"/>
                    </a:lnTo>
                    <a:lnTo>
                      <a:pt x="48" y="338"/>
                    </a:lnTo>
                    <a:lnTo>
                      <a:pt x="52" y="350"/>
                    </a:lnTo>
                    <a:lnTo>
                      <a:pt x="62" y="372"/>
                    </a:lnTo>
                    <a:lnTo>
                      <a:pt x="70" y="394"/>
                    </a:lnTo>
                    <a:lnTo>
                      <a:pt x="76" y="402"/>
                    </a:lnTo>
                    <a:lnTo>
                      <a:pt x="80" y="408"/>
                    </a:lnTo>
                    <a:lnTo>
                      <a:pt x="84" y="414"/>
                    </a:lnTo>
                    <a:lnTo>
                      <a:pt x="86" y="422"/>
                    </a:lnTo>
                    <a:lnTo>
                      <a:pt x="94" y="422"/>
                    </a:lnTo>
                    <a:lnTo>
                      <a:pt x="96" y="422"/>
                    </a:lnTo>
                    <a:lnTo>
                      <a:pt x="102" y="428"/>
                    </a:lnTo>
                    <a:lnTo>
                      <a:pt x="110" y="434"/>
                    </a:lnTo>
                    <a:lnTo>
                      <a:pt x="130" y="442"/>
                    </a:lnTo>
                    <a:lnTo>
                      <a:pt x="148" y="448"/>
                    </a:lnTo>
                    <a:lnTo>
                      <a:pt x="168" y="458"/>
                    </a:lnTo>
                    <a:lnTo>
                      <a:pt x="186" y="466"/>
                    </a:lnTo>
                    <a:lnTo>
                      <a:pt x="194" y="468"/>
                    </a:lnTo>
                    <a:lnTo>
                      <a:pt x="204" y="470"/>
                    </a:lnTo>
                    <a:lnTo>
                      <a:pt x="214" y="470"/>
                    </a:lnTo>
                    <a:lnTo>
                      <a:pt x="226" y="468"/>
                    </a:lnTo>
                    <a:lnTo>
                      <a:pt x="228" y="468"/>
                    </a:lnTo>
                    <a:lnTo>
                      <a:pt x="230" y="468"/>
                    </a:lnTo>
                    <a:lnTo>
                      <a:pt x="242" y="478"/>
                    </a:lnTo>
                    <a:lnTo>
                      <a:pt x="248" y="486"/>
                    </a:lnTo>
                    <a:lnTo>
                      <a:pt x="258" y="510"/>
                    </a:lnTo>
                    <a:lnTo>
                      <a:pt x="258" y="536"/>
                    </a:lnTo>
                    <a:lnTo>
                      <a:pt x="262" y="546"/>
                    </a:lnTo>
                    <a:lnTo>
                      <a:pt x="262" y="556"/>
                    </a:lnTo>
                    <a:lnTo>
                      <a:pt x="262" y="562"/>
                    </a:lnTo>
                    <a:lnTo>
                      <a:pt x="266" y="566"/>
                    </a:lnTo>
                    <a:lnTo>
                      <a:pt x="272" y="574"/>
                    </a:lnTo>
                    <a:lnTo>
                      <a:pt x="298" y="566"/>
                    </a:lnTo>
                    <a:lnTo>
                      <a:pt x="310" y="562"/>
                    </a:lnTo>
                    <a:lnTo>
                      <a:pt x="320" y="560"/>
                    </a:lnTo>
                    <a:lnTo>
                      <a:pt x="326" y="562"/>
                    </a:lnTo>
                    <a:lnTo>
                      <a:pt x="332" y="564"/>
                    </a:lnTo>
                    <a:lnTo>
                      <a:pt x="342" y="570"/>
                    </a:lnTo>
                    <a:lnTo>
                      <a:pt x="360" y="574"/>
                    </a:lnTo>
                    <a:lnTo>
                      <a:pt x="380" y="576"/>
                    </a:lnTo>
                    <a:lnTo>
                      <a:pt x="392" y="574"/>
                    </a:lnTo>
                    <a:lnTo>
                      <a:pt x="400" y="572"/>
                    </a:lnTo>
                    <a:lnTo>
                      <a:pt x="414" y="564"/>
                    </a:lnTo>
                    <a:lnTo>
                      <a:pt x="428" y="558"/>
                    </a:lnTo>
                    <a:lnTo>
                      <a:pt x="434" y="554"/>
                    </a:lnTo>
                    <a:lnTo>
                      <a:pt x="442" y="554"/>
                    </a:lnTo>
                    <a:lnTo>
                      <a:pt x="462" y="554"/>
                    </a:lnTo>
                    <a:lnTo>
                      <a:pt x="474" y="552"/>
                    </a:lnTo>
                    <a:lnTo>
                      <a:pt x="488" y="550"/>
                    </a:lnTo>
                    <a:lnTo>
                      <a:pt x="504" y="544"/>
                    </a:lnTo>
                    <a:lnTo>
                      <a:pt x="518" y="538"/>
                    </a:lnTo>
                    <a:lnTo>
                      <a:pt x="532" y="530"/>
                    </a:lnTo>
                    <a:lnTo>
                      <a:pt x="544" y="522"/>
                    </a:lnTo>
                    <a:lnTo>
                      <a:pt x="554" y="514"/>
                    </a:lnTo>
                    <a:lnTo>
                      <a:pt x="560" y="504"/>
                    </a:lnTo>
                    <a:lnTo>
                      <a:pt x="552" y="502"/>
                    </a:lnTo>
                    <a:lnTo>
                      <a:pt x="546" y="498"/>
                    </a:lnTo>
                    <a:lnTo>
                      <a:pt x="540" y="494"/>
                    </a:lnTo>
                    <a:lnTo>
                      <a:pt x="536" y="486"/>
                    </a:lnTo>
                    <a:lnTo>
                      <a:pt x="532" y="470"/>
                    </a:lnTo>
                    <a:lnTo>
                      <a:pt x="530" y="454"/>
                    </a:lnTo>
                    <a:lnTo>
                      <a:pt x="528" y="444"/>
                    </a:lnTo>
                    <a:lnTo>
                      <a:pt x="524" y="432"/>
                    </a:lnTo>
                    <a:lnTo>
                      <a:pt x="518" y="422"/>
                    </a:lnTo>
                    <a:lnTo>
                      <a:pt x="516" y="410"/>
                    </a:lnTo>
                    <a:lnTo>
                      <a:pt x="518" y="404"/>
                    </a:lnTo>
                    <a:lnTo>
                      <a:pt x="520" y="396"/>
                    </a:lnTo>
                    <a:lnTo>
                      <a:pt x="522" y="390"/>
                    </a:lnTo>
                    <a:lnTo>
                      <a:pt x="522" y="382"/>
                    </a:lnTo>
                    <a:lnTo>
                      <a:pt x="522" y="376"/>
                    </a:lnTo>
                    <a:lnTo>
                      <a:pt x="520" y="370"/>
                    </a:lnTo>
                    <a:lnTo>
                      <a:pt x="518" y="366"/>
                    </a:lnTo>
                    <a:lnTo>
                      <a:pt x="516" y="360"/>
                    </a:lnTo>
                    <a:lnTo>
                      <a:pt x="516" y="354"/>
                    </a:lnTo>
                    <a:lnTo>
                      <a:pt x="518" y="352"/>
                    </a:lnTo>
                    <a:lnTo>
                      <a:pt x="524" y="346"/>
                    </a:lnTo>
                    <a:lnTo>
                      <a:pt x="528" y="340"/>
                    </a:lnTo>
                    <a:lnTo>
                      <a:pt x="530" y="338"/>
                    </a:lnTo>
                    <a:lnTo>
                      <a:pt x="530" y="334"/>
                    </a:lnTo>
                    <a:lnTo>
                      <a:pt x="530" y="328"/>
                    </a:lnTo>
                    <a:lnTo>
                      <a:pt x="530" y="324"/>
                    </a:lnTo>
                    <a:lnTo>
                      <a:pt x="526" y="318"/>
                    </a:lnTo>
                    <a:lnTo>
                      <a:pt x="520" y="314"/>
                    </a:lnTo>
                    <a:lnTo>
                      <a:pt x="508" y="306"/>
                    </a:lnTo>
                    <a:lnTo>
                      <a:pt x="502" y="300"/>
                    </a:lnTo>
                    <a:lnTo>
                      <a:pt x="498" y="294"/>
                    </a:lnTo>
                    <a:lnTo>
                      <a:pt x="494" y="288"/>
                    </a:lnTo>
                    <a:lnTo>
                      <a:pt x="492" y="278"/>
                    </a:lnTo>
                    <a:lnTo>
                      <a:pt x="494" y="268"/>
                    </a:lnTo>
                    <a:lnTo>
                      <a:pt x="496" y="258"/>
                    </a:lnTo>
                    <a:lnTo>
                      <a:pt x="504" y="240"/>
                    </a:lnTo>
                    <a:lnTo>
                      <a:pt x="510" y="222"/>
                    </a:lnTo>
                    <a:lnTo>
                      <a:pt x="512" y="214"/>
                    </a:lnTo>
                    <a:lnTo>
                      <a:pt x="512" y="202"/>
                    </a:lnTo>
                    <a:lnTo>
                      <a:pt x="514" y="202"/>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60" name="Rep of Congo">
                <a:extLst>
                  <a:ext uri="{FF2B5EF4-FFF2-40B4-BE49-F238E27FC236}">
                    <a16:creationId xmlns="" xmlns:a16="http://schemas.microsoft.com/office/drawing/2014/main" id="{E7D7E00B-310A-4D3A-8C28-9141280BBE03}"/>
                  </a:ext>
                </a:extLst>
              </p:cNvPr>
              <p:cNvSpPr>
                <a:spLocks/>
              </p:cNvSpPr>
              <p:nvPr/>
            </p:nvSpPr>
            <p:spPr bwMode="auto">
              <a:xfrm>
                <a:off x="4121150" y="3125788"/>
                <a:ext cx="668338" cy="757237"/>
              </a:xfrm>
              <a:custGeom>
                <a:avLst/>
                <a:gdLst/>
                <a:ahLst/>
                <a:cxnLst>
                  <a:cxn ang="0">
                    <a:pos x="278" y="82"/>
                  </a:cxn>
                  <a:cxn ang="0">
                    <a:pos x="262" y="96"/>
                  </a:cxn>
                  <a:cxn ang="0">
                    <a:pos x="236" y="92"/>
                  </a:cxn>
                  <a:cxn ang="0">
                    <a:pos x="190" y="78"/>
                  </a:cxn>
                  <a:cxn ang="0">
                    <a:pos x="144" y="76"/>
                  </a:cxn>
                  <a:cxn ang="0">
                    <a:pos x="124" y="86"/>
                  </a:cxn>
                  <a:cxn ang="0">
                    <a:pos x="116" y="108"/>
                  </a:cxn>
                  <a:cxn ang="0">
                    <a:pos x="138" y="136"/>
                  </a:cxn>
                  <a:cxn ang="0">
                    <a:pos x="166" y="130"/>
                  </a:cxn>
                  <a:cxn ang="0">
                    <a:pos x="182" y="148"/>
                  </a:cxn>
                  <a:cxn ang="0">
                    <a:pos x="180" y="170"/>
                  </a:cxn>
                  <a:cxn ang="0">
                    <a:pos x="158" y="186"/>
                  </a:cxn>
                  <a:cxn ang="0">
                    <a:pos x="154" y="206"/>
                  </a:cxn>
                  <a:cxn ang="0">
                    <a:pos x="178" y="223"/>
                  </a:cxn>
                  <a:cxn ang="0">
                    <a:pos x="190" y="237"/>
                  </a:cxn>
                  <a:cxn ang="0">
                    <a:pos x="172" y="317"/>
                  </a:cxn>
                  <a:cxn ang="0">
                    <a:pos x="162" y="333"/>
                  </a:cxn>
                  <a:cxn ang="0">
                    <a:pos x="144" y="321"/>
                  </a:cxn>
                  <a:cxn ang="0">
                    <a:pos x="126" y="329"/>
                  </a:cxn>
                  <a:cxn ang="0">
                    <a:pos x="108" y="317"/>
                  </a:cxn>
                  <a:cxn ang="0">
                    <a:pos x="94" y="303"/>
                  </a:cxn>
                  <a:cxn ang="0">
                    <a:pos x="82" y="311"/>
                  </a:cxn>
                  <a:cxn ang="0">
                    <a:pos x="62" y="329"/>
                  </a:cxn>
                  <a:cxn ang="0">
                    <a:pos x="36" y="331"/>
                  </a:cxn>
                  <a:cxn ang="0">
                    <a:pos x="32" y="369"/>
                  </a:cxn>
                  <a:cxn ang="0">
                    <a:pos x="50" y="385"/>
                  </a:cxn>
                  <a:cxn ang="0">
                    <a:pos x="36" y="397"/>
                  </a:cxn>
                  <a:cxn ang="0">
                    <a:pos x="24" y="391"/>
                  </a:cxn>
                  <a:cxn ang="0">
                    <a:pos x="8" y="405"/>
                  </a:cxn>
                  <a:cxn ang="0">
                    <a:pos x="4" y="417"/>
                  </a:cxn>
                  <a:cxn ang="0">
                    <a:pos x="46" y="459"/>
                  </a:cxn>
                  <a:cxn ang="0">
                    <a:pos x="66" y="471"/>
                  </a:cxn>
                  <a:cxn ang="0">
                    <a:pos x="96" y="449"/>
                  </a:cxn>
                  <a:cxn ang="0">
                    <a:pos x="120" y="461"/>
                  </a:cxn>
                  <a:cxn ang="0">
                    <a:pos x="140" y="461"/>
                  </a:cxn>
                  <a:cxn ang="0">
                    <a:pos x="186" y="441"/>
                  </a:cxn>
                  <a:cxn ang="0">
                    <a:pos x="178" y="457"/>
                  </a:cxn>
                  <a:cxn ang="0">
                    <a:pos x="190" y="473"/>
                  </a:cxn>
                  <a:cxn ang="0">
                    <a:pos x="210" y="471"/>
                  </a:cxn>
                  <a:cxn ang="0">
                    <a:pos x="238" y="449"/>
                  </a:cxn>
                  <a:cxn ang="0">
                    <a:pos x="242" y="433"/>
                  </a:cxn>
                  <a:cxn ang="0">
                    <a:pos x="266" y="423"/>
                  </a:cxn>
                  <a:cxn ang="0">
                    <a:pos x="280" y="409"/>
                  </a:cxn>
                  <a:cxn ang="0">
                    <a:pos x="290" y="359"/>
                  </a:cxn>
                  <a:cxn ang="0">
                    <a:pos x="296" y="313"/>
                  </a:cxn>
                  <a:cxn ang="0">
                    <a:pos x="335" y="269"/>
                  </a:cxn>
                  <a:cxn ang="0">
                    <a:pos x="367" y="219"/>
                  </a:cxn>
                  <a:cxn ang="0">
                    <a:pos x="385" y="128"/>
                  </a:cxn>
                  <a:cxn ang="0">
                    <a:pos x="393" y="90"/>
                  </a:cxn>
                  <a:cxn ang="0">
                    <a:pos x="405" y="68"/>
                  </a:cxn>
                  <a:cxn ang="0">
                    <a:pos x="421" y="36"/>
                  </a:cxn>
                  <a:cxn ang="0">
                    <a:pos x="381" y="6"/>
                  </a:cxn>
                  <a:cxn ang="0">
                    <a:pos x="331" y="2"/>
                  </a:cxn>
                  <a:cxn ang="0">
                    <a:pos x="302" y="22"/>
                  </a:cxn>
                  <a:cxn ang="0">
                    <a:pos x="284" y="68"/>
                  </a:cxn>
                </a:cxnLst>
                <a:rect l="0" t="0" r="r" b="b"/>
                <a:pathLst>
                  <a:path w="421" h="477">
                    <a:moveTo>
                      <a:pt x="284" y="62"/>
                    </a:moveTo>
                    <a:lnTo>
                      <a:pt x="280" y="72"/>
                    </a:lnTo>
                    <a:lnTo>
                      <a:pt x="278" y="82"/>
                    </a:lnTo>
                    <a:lnTo>
                      <a:pt x="276" y="92"/>
                    </a:lnTo>
                    <a:lnTo>
                      <a:pt x="272" y="102"/>
                    </a:lnTo>
                    <a:lnTo>
                      <a:pt x="262" y="96"/>
                    </a:lnTo>
                    <a:lnTo>
                      <a:pt x="256" y="94"/>
                    </a:lnTo>
                    <a:lnTo>
                      <a:pt x="248" y="92"/>
                    </a:lnTo>
                    <a:lnTo>
                      <a:pt x="236" y="92"/>
                    </a:lnTo>
                    <a:lnTo>
                      <a:pt x="226" y="90"/>
                    </a:lnTo>
                    <a:lnTo>
                      <a:pt x="208" y="84"/>
                    </a:lnTo>
                    <a:lnTo>
                      <a:pt x="190" y="78"/>
                    </a:lnTo>
                    <a:lnTo>
                      <a:pt x="178" y="76"/>
                    </a:lnTo>
                    <a:lnTo>
                      <a:pt x="166" y="74"/>
                    </a:lnTo>
                    <a:lnTo>
                      <a:pt x="144" y="76"/>
                    </a:lnTo>
                    <a:lnTo>
                      <a:pt x="136" y="78"/>
                    </a:lnTo>
                    <a:lnTo>
                      <a:pt x="130" y="80"/>
                    </a:lnTo>
                    <a:lnTo>
                      <a:pt x="124" y="86"/>
                    </a:lnTo>
                    <a:lnTo>
                      <a:pt x="120" y="92"/>
                    </a:lnTo>
                    <a:lnTo>
                      <a:pt x="118" y="98"/>
                    </a:lnTo>
                    <a:lnTo>
                      <a:pt x="116" y="108"/>
                    </a:lnTo>
                    <a:lnTo>
                      <a:pt x="116" y="142"/>
                    </a:lnTo>
                    <a:lnTo>
                      <a:pt x="128" y="140"/>
                    </a:lnTo>
                    <a:lnTo>
                      <a:pt x="138" y="136"/>
                    </a:lnTo>
                    <a:lnTo>
                      <a:pt x="150" y="132"/>
                    </a:lnTo>
                    <a:lnTo>
                      <a:pt x="162" y="130"/>
                    </a:lnTo>
                    <a:lnTo>
                      <a:pt x="166" y="130"/>
                    </a:lnTo>
                    <a:lnTo>
                      <a:pt x="172" y="132"/>
                    </a:lnTo>
                    <a:lnTo>
                      <a:pt x="178" y="140"/>
                    </a:lnTo>
                    <a:lnTo>
                      <a:pt x="182" y="148"/>
                    </a:lnTo>
                    <a:lnTo>
                      <a:pt x="184" y="158"/>
                    </a:lnTo>
                    <a:lnTo>
                      <a:pt x="182" y="164"/>
                    </a:lnTo>
                    <a:lnTo>
                      <a:pt x="180" y="170"/>
                    </a:lnTo>
                    <a:lnTo>
                      <a:pt x="168" y="176"/>
                    </a:lnTo>
                    <a:lnTo>
                      <a:pt x="162" y="180"/>
                    </a:lnTo>
                    <a:lnTo>
                      <a:pt x="158" y="186"/>
                    </a:lnTo>
                    <a:lnTo>
                      <a:pt x="154" y="192"/>
                    </a:lnTo>
                    <a:lnTo>
                      <a:pt x="152" y="200"/>
                    </a:lnTo>
                    <a:lnTo>
                      <a:pt x="154" y="206"/>
                    </a:lnTo>
                    <a:lnTo>
                      <a:pt x="158" y="212"/>
                    </a:lnTo>
                    <a:lnTo>
                      <a:pt x="170" y="219"/>
                    </a:lnTo>
                    <a:lnTo>
                      <a:pt x="178" y="223"/>
                    </a:lnTo>
                    <a:lnTo>
                      <a:pt x="184" y="227"/>
                    </a:lnTo>
                    <a:lnTo>
                      <a:pt x="188" y="231"/>
                    </a:lnTo>
                    <a:lnTo>
                      <a:pt x="190" y="237"/>
                    </a:lnTo>
                    <a:lnTo>
                      <a:pt x="188" y="257"/>
                    </a:lnTo>
                    <a:lnTo>
                      <a:pt x="184" y="281"/>
                    </a:lnTo>
                    <a:lnTo>
                      <a:pt x="172" y="317"/>
                    </a:lnTo>
                    <a:lnTo>
                      <a:pt x="170" y="327"/>
                    </a:lnTo>
                    <a:lnTo>
                      <a:pt x="168" y="331"/>
                    </a:lnTo>
                    <a:lnTo>
                      <a:pt x="162" y="333"/>
                    </a:lnTo>
                    <a:lnTo>
                      <a:pt x="156" y="327"/>
                    </a:lnTo>
                    <a:lnTo>
                      <a:pt x="152" y="319"/>
                    </a:lnTo>
                    <a:lnTo>
                      <a:pt x="144" y="321"/>
                    </a:lnTo>
                    <a:lnTo>
                      <a:pt x="140" y="325"/>
                    </a:lnTo>
                    <a:lnTo>
                      <a:pt x="134" y="329"/>
                    </a:lnTo>
                    <a:lnTo>
                      <a:pt x="126" y="329"/>
                    </a:lnTo>
                    <a:lnTo>
                      <a:pt x="120" y="329"/>
                    </a:lnTo>
                    <a:lnTo>
                      <a:pt x="114" y="325"/>
                    </a:lnTo>
                    <a:lnTo>
                      <a:pt x="108" y="317"/>
                    </a:lnTo>
                    <a:lnTo>
                      <a:pt x="102" y="307"/>
                    </a:lnTo>
                    <a:lnTo>
                      <a:pt x="98" y="305"/>
                    </a:lnTo>
                    <a:lnTo>
                      <a:pt x="94" y="303"/>
                    </a:lnTo>
                    <a:lnTo>
                      <a:pt x="90" y="303"/>
                    </a:lnTo>
                    <a:lnTo>
                      <a:pt x="86" y="305"/>
                    </a:lnTo>
                    <a:lnTo>
                      <a:pt x="82" y="311"/>
                    </a:lnTo>
                    <a:lnTo>
                      <a:pt x="72" y="325"/>
                    </a:lnTo>
                    <a:lnTo>
                      <a:pt x="68" y="329"/>
                    </a:lnTo>
                    <a:lnTo>
                      <a:pt x="62" y="329"/>
                    </a:lnTo>
                    <a:lnTo>
                      <a:pt x="48" y="327"/>
                    </a:lnTo>
                    <a:lnTo>
                      <a:pt x="42" y="327"/>
                    </a:lnTo>
                    <a:lnTo>
                      <a:pt x="36" y="331"/>
                    </a:lnTo>
                    <a:lnTo>
                      <a:pt x="34" y="337"/>
                    </a:lnTo>
                    <a:lnTo>
                      <a:pt x="32" y="349"/>
                    </a:lnTo>
                    <a:lnTo>
                      <a:pt x="32" y="369"/>
                    </a:lnTo>
                    <a:lnTo>
                      <a:pt x="34" y="375"/>
                    </a:lnTo>
                    <a:lnTo>
                      <a:pt x="38" y="379"/>
                    </a:lnTo>
                    <a:lnTo>
                      <a:pt x="50" y="385"/>
                    </a:lnTo>
                    <a:lnTo>
                      <a:pt x="46" y="393"/>
                    </a:lnTo>
                    <a:lnTo>
                      <a:pt x="42" y="401"/>
                    </a:lnTo>
                    <a:lnTo>
                      <a:pt x="36" y="397"/>
                    </a:lnTo>
                    <a:lnTo>
                      <a:pt x="32" y="393"/>
                    </a:lnTo>
                    <a:lnTo>
                      <a:pt x="28" y="391"/>
                    </a:lnTo>
                    <a:lnTo>
                      <a:pt x="24" y="391"/>
                    </a:lnTo>
                    <a:lnTo>
                      <a:pt x="20" y="393"/>
                    </a:lnTo>
                    <a:lnTo>
                      <a:pt x="14" y="399"/>
                    </a:lnTo>
                    <a:lnTo>
                      <a:pt x="8" y="405"/>
                    </a:lnTo>
                    <a:lnTo>
                      <a:pt x="4" y="407"/>
                    </a:lnTo>
                    <a:lnTo>
                      <a:pt x="0" y="407"/>
                    </a:lnTo>
                    <a:lnTo>
                      <a:pt x="4" y="417"/>
                    </a:lnTo>
                    <a:lnTo>
                      <a:pt x="12" y="427"/>
                    </a:lnTo>
                    <a:lnTo>
                      <a:pt x="28" y="443"/>
                    </a:lnTo>
                    <a:lnTo>
                      <a:pt x="46" y="459"/>
                    </a:lnTo>
                    <a:lnTo>
                      <a:pt x="54" y="467"/>
                    </a:lnTo>
                    <a:lnTo>
                      <a:pt x="60" y="477"/>
                    </a:lnTo>
                    <a:lnTo>
                      <a:pt x="66" y="471"/>
                    </a:lnTo>
                    <a:lnTo>
                      <a:pt x="76" y="461"/>
                    </a:lnTo>
                    <a:lnTo>
                      <a:pt x="88" y="453"/>
                    </a:lnTo>
                    <a:lnTo>
                      <a:pt x="96" y="449"/>
                    </a:lnTo>
                    <a:lnTo>
                      <a:pt x="104" y="453"/>
                    </a:lnTo>
                    <a:lnTo>
                      <a:pt x="110" y="455"/>
                    </a:lnTo>
                    <a:lnTo>
                      <a:pt x="120" y="461"/>
                    </a:lnTo>
                    <a:lnTo>
                      <a:pt x="124" y="463"/>
                    </a:lnTo>
                    <a:lnTo>
                      <a:pt x="130" y="463"/>
                    </a:lnTo>
                    <a:lnTo>
                      <a:pt x="140" y="461"/>
                    </a:lnTo>
                    <a:lnTo>
                      <a:pt x="150" y="455"/>
                    </a:lnTo>
                    <a:lnTo>
                      <a:pt x="170" y="441"/>
                    </a:lnTo>
                    <a:lnTo>
                      <a:pt x="186" y="441"/>
                    </a:lnTo>
                    <a:lnTo>
                      <a:pt x="180" y="449"/>
                    </a:lnTo>
                    <a:lnTo>
                      <a:pt x="178" y="453"/>
                    </a:lnTo>
                    <a:lnTo>
                      <a:pt x="178" y="457"/>
                    </a:lnTo>
                    <a:lnTo>
                      <a:pt x="180" y="465"/>
                    </a:lnTo>
                    <a:lnTo>
                      <a:pt x="184" y="471"/>
                    </a:lnTo>
                    <a:lnTo>
                      <a:pt x="190" y="473"/>
                    </a:lnTo>
                    <a:lnTo>
                      <a:pt x="198" y="473"/>
                    </a:lnTo>
                    <a:lnTo>
                      <a:pt x="204" y="473"/>
                    </a:lnTo>
                    <a:lnTo>
                      <a:pt x="210" y="471"/>
                    </a:lnTo>
                    <a:lnTo>
                      <a:pt x="224" y="463"/>
                    </a:lnTo>
                    <a:lnTo>
                      <a:pt x="234" y="453"/>
                    </a:lnTo>
                    <a:lnTo>
                      <a:pt x="238" y="449"/>
                    </a:lnTo>
                    <a:lnTo>
                      <a:pt x="238" y="443"/>
                    </a:lnTo>
                    <a:lnTo>
                      <a:pt x="238" y="437"/>
                    </a:lnTo>
                    <a:lnTo>
                      <a:pt x="242" y="433"/>
                    </a:lnTo>
                    <a:lnTo>
                      <a:pt x="246" y="431"/>
                    </a:lnTo>
                    <a:lnTo>
                      <a:pt x="252" y="427"/>
                    </a:lnTo>
                    <a:lnTo>
                      <a:pt x="266" y="423"/>
                    </a:lnTo>
                    <a:lnTo>
                      <a:pt x="272" y="419"/>
                    </a:lnTo>
                    <a:lnTo>
                      <a:pt x="276" y="415"/>
                    </a:lnTo>
                    <a:lnTo>
                      <a:pt x="280" y="409"/>
                    </a:lnTo>
                    <a:lnTo>
                      <a:pt x="284" y="401"/>
                    </a:lnTo>
                    <a:lnTo>
                      <a:pt x="288" y="381"/>
                    </a:lnTo>
                    <a:lnTo>
                      <a:pt x="290" y="359"/>
                    </a:lnTo>
                    <a:lnTo>
                      <a:pt x="290" y="339"/>
                    </a:lnTo>
                    <a:lnTo>
                      <a:pt x="292" y="325"/>
                    </a:lnTo>
                    <a:lnTo>
                      <a:pt x="296" y="313"/>
                    </a:lnTo>
                    <a:lnTo>
                      <a:pt x="304" y="301"/>
                    </a:lnTo>
                    <a:lnTo>
                      <a:pt x="314" y="289"/>
                    </a:lnTo>
                    <a:lnTo>
                      <a:pt x="335" y="269"/>
                    </a:lnTo>
                    <a:lnTo>
                      <a:pt x="351" y="251"/>
                    </a:lnTo>
                    <a:lnTo>
                      <a:pt x="359" y="237"/>
                    </a:lnTo>
                    <a:lnTo>
                      <a:pt x="367" y="219"/>
                    </a:lnTo>
                    <a:lnTo>
                      <a:pt x="381" y="184"/>
                    </a:lnTo>
                    <a:lnTo>
                      <a:pt x="381" y="142"/>
                    </a:lnTo>
                    <a:lnTo>
                      <a:pt x="385" y="128"/>
                    </a:lnTo>
                    <a:lnTo>
                      <a:pt x="387" y="116"/>
                    </a:lnTo>
                    <a:lnTo>
                      <a:pt x="389" y="104"/>
                    </a:lnTo>
                    <a:lnTo>
                      <a:pt x="393" y="90"/>
                    </a:lnTo>
                    <a:lnTo>
                      <a:pt x="391" y="90"/>
                    </a:lnTo>
                    <a:lnTo>
                      <a:pt x="397" y="78"/>
                    </a:lnTo>
                    <a:lnTo>
                      <a:pt x="405" y="68"/>
                    </a:lnTo>
                    <a:lnTo>
                      <a:pt x="413" y="58"/>
                    </a:lnTo>
                    <a:lnTo>
                      <a:pt x="419" y="46"/>
                    </a:lnTo>
                    <a:lnTo>
                      <a:pt x="421" y="36"/>
                    </a:lnTo>
                    <a:lnTo>
                      <a:pt x="421" y="26"/>
                    </a:lnTo>
                    <a:lnTo>
                      <a:pt x="419" y="6"/>
                    </a:lnTo>
                    <a:lnTo>
                      <a:pt x="381" y="6"/>
                    </a:lnTo>
                    <a:lnTo>
                      <a:pt x="365" y="2"/>
                    </a:lnTo>
                    <a:lnTo>
                      <a:pt x="347" y="0"/>
                    </a:lnTo>
                    <a:lnTo>
                      <a:pt x="331" y="2"/>
                    </a:lnTo>
                    <a:lnTo>
                      <a:pt x="318" y="6"/>
                    </a:lnTo>
                    <a:lnTo>
                      <a:pt x="308" y="14"/>
                    </a:lnTo>
                    <a:lnTo>
                      <a:pt x="302" y="22"/>
                    </a:lnTo>
                    <a:lnTo>
                      <a:pt x="296" y="32"/>
                    </a:lnTo>
                    <a:lnTo>
                      <a:pt x="292" y="44"/>
                    </a:lnTo>
                    <a:lnTo>
                      <a:pt x="284" y="68"/>
                    </a:lnTo>
                    <a:lnTo>
                      <a:pt x="284" y="62"/>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61" name="Gabon">
                <a:extLst>
                  <a:ext uri="{FF2B5EF4-FFF2-40B4-BE49-F238E27FC236}">
                    <a16:creationId xmlns="" xmlns:a16="http://schemas.microsoft.com/office/drawing/2014/main" id="{298E1DC5-BF73-4B20-990B-A375442F02A6}"/>
                  </a:ext>
                </a:extLst>
              </p:cNvPr>
              <p:cNvSpPr>
                <a:spLocks/>
              </p:cNvSpPr>
              <p:nvPr/>
            </p:nvSpPr>
            <p:spPr bwMode="auto">
              <a:xfrm>
                <a:off x="3933825" y="3255963"/>
                <a:ext cx="488950" cy="515937"/>
              </a:xfrm>
              <a:custGeom>
                <a:avLst/>
                <a:gdLst/>
                <a:ahLst/>
                <a:cxnLst>
                  <a:cxn ang="0">
                    <a:pos x="236" y="14"/>
                  </a:cxn>
                  <a:cxn ang="0">
                    <a:pos x="234" y="60"/>
                  </a:cxn>
                  <a:cxn ang="0">
                    <a:pos x="256" y="54"/>
                  </a:cxn>
                  <a:cxn ang="0">
                    <a:pos x="280" y="48"/>
                  </a:cxn>
                  <a:cxn ang="0">
                    <a:pos x="290" y="50"/>
                  </a:cxn>
                  <a:cxn ang="0">
                    <a:pos x="300" y="66"/>
                  </a:cxn>
                  <a:cxn ang="0">
                    <a:pos x="300" y="82"/>
                  </a:cxn>
                  <a:cxn ang="0">
                    <a:pos x="286" y="94"/>
                  </a:cxn>
                  <a:cxn ang="0">
                    <a:pos x="276" y="104"/>
                  </a:cxn>
                  <a:cxn ang="0">
                    <a:pos x="270" y="118"/>
                  </a:cxn>
                  <a:cxn ang="0">
                    <a:pos x="276" y="130"/>
                  </a:cxn>
                  <a:cxn ang="0">
                    <a:pos x="296" y="141"/>
                  </a:cxn>
                  <a:cxn ang="0">
                    <a:pos x="306" y="149"/>
                  </a:cxn>
                  <a:cxn ang="0">
                    <a:pos x="306" y="175"/>
                  </a:cxn>
                  <a:cxn ang="0">
                    <a:pos x="290" y="235"/>
                  </a:cxn>
                  <a:cxn ang="0">
                    <a:pos x="286" y="249"/>
                  </a:cxn>
                  <a:cxn ang="0">
                    <a:pos x="274" y="245"/>
                  </a:cxn>
                  <a:cxn ang="0">
                    <a:pos x="262" y="239"/>
                  </a:cxn>
                  <a:cxn ang="0">
                    <a:pos x="252" y="247"/>
                  </a:cxn>
                  <a:cxn ang="0">
                    <a:pos x="238" y="247"/>
                  </a:cxn>
                  <a:cxn ang="0">
                    <a:pos x="226" y="235"/>
                  </a:cxn>
                  <a:cxn ang="0">
                    <a:pos x="216" y="223"/>
                  </a:cxn>
                  <a:cxn ang="0">
                    <a:pos x="208" y="221"/>
                  </a:cxn>
                  <a:cxn ang="0">
                    <a:pos x="200" y="229"/>
                  </a:cxn>
                  <a:cxn ang="0">
                    <a:pos x="186" y="247"/>
                  </a:cxn>
                  <a:cxn ang="0">
                    <a:pos x="166" y="245"/>
                  </a:cxn>
                  <a:cxn ang="0">
                    <a:pos x="154" y="249"/>
                  </a:cxn>
                  <a:cxn ang="0">
                    <a:pos x="150" y="267"/>
                  </a:cxn>
                  <a:cxn ang="0">
                    <a:pos x="152" y="293"/>
                  </a:cxn>
                  <a:cxn ang="0">
                    <a:pos x="168" y="303"/>
                  </a:cxn>
                  <a:cxn ang="0">
                    <a:pos x="160" y="319"/>
                  </a:cxn>
                  <a:cxn ang="0">
                    <a:pos x="150" y="311"/>
                  </a:cxn>
                  <a:cxn ang="0">
                    <a:pos x="142" y="309"/>
                  </a:cxn>
                  <a:cxn ang="0">
                    <a:pos x="132" y="317"/>
                  </a:cxn>
                  <a:cxn ang="0">
                    <a:pos x="122" y="325"/>
                  </a:cxn>
                  <a:cxn ang="0">
                    <a:pos x="112" y="315"/>
                  </a:cxn>
                  <a:cxn ang="0">
                    <a:pos x="94" y="293"/>
                  </a:cxn>
                  <a:cxn ang="0">
                    <a:pos x="64" y="267"/>
                  </a:cxn>
                  <a:cxn ang="0">
                    <a:pos x="50" y="247"/>
                  </a:cxn>
                  <a:cxn ang="0">
                    <a:pos x="38" y="223"/>
                  </a:cxn>
                  <a:cxn ang="0">
                    <a:pos x="14" y="193"/>
                  </a:cxn>
                  <a:cxn ang="0">
                    <a:pos x="0" y="165"/>
                  </a:cxn>
                  <a:cxn ang="0">
                    <a:pos x="4" y="159"/>
                  </a:cxn>
                  <a:cxn ang="0">
                    <a:pos x="14" y="149"/>
                  </a:cxn>
                  <a:cxn ang="0">
                    <a:pos x="28" y="118"/>
                  </a:cxn>
                  <a:cxn ang="0">
                    <a:pos x="44" y="64"/>
                  </a:cxn>
                  <a:cxn ang="0">
                    <a:pos x="138" y="0"/>
                  </a:cxn>
                  <a:cxn ang="0">
                    <a:pos x="244" y="4"/>
                  </a:cxn>
                  <a:cxn ang="0">
                    <a:pos x="242" y="4"/>
                  </a:cxn>
                </a:cxnLst>
                <a:rect l="0" t="0" r="r" b="b"/>
                <a:pathLst>
                  <a:path w="308" h="325">
                    <a:moveTo>
                      <a:pt x="242" y="4"/>
                    </a:moveTo>
                    <a:lnTo>
                      <a:pt x="236" y="14"/>
                    </a:lnTo>
                    <a:lnTo>
                      <a:pt x="234" y="26"/>
                    </a:lnTo>
                    <a:lnTo>
                      <a:pt x="234" y="60"/>
                    </a:lnTo>
                    <a:lnTo>
                      <a:pt x="246" y="58"/>
                    </a:lnTo>
                    <a:lnTo>
                      <a:pt x="256" y="54"/>
                    </a:lnTo>
                    <a:lnTo>
                      <a:pt x="268" y="50"/>
                    </a:lnTo>
                    <a:lnTo>
                      <a:pt x="280" y="48"/>
                    </a:lnTo>
                    <a:lnTo>
                      <a:pt x="284" y="48"/>
                    </a:lnTo>
                    <a:lnTo>
                      <a:pt x="290" y="50"/>
                    </a:lnTo>
                    <a:lnTo>
                      <a:pt x="296" y="58"/>
                    </a:lnTo>
                    <a:lnTo>
                      <a:pt x="300" y="66"/>
                    </a:lnTo>
                    <a:lnTo>
                      <a:pt x="302" y="76"/>
                    </a:lnTo>
                    <a:lnTo>
                      <a:pt x="300" y="82"/>
                    </a:lnTo>
                    <a:lnTo>
                      <a:pt x="298" y="88"/>
                    </a:lnTo>
                    <a:lnTo>
                      <a:pt x="286" y="94"/>
                    </a:lnTo>
                    <a:lnTo>
                      <a:pt x="280" y="98"/>
                    </a:lnTo>
                    <a:lnTo>
                      <a:pt x="276" y="104"/>
                    </a:lnTo>
                    <a:lnTo>
                      <a:pt x="272" y="110"/>
                    </a:lnTo>
                    <a:lnTo>
                      <a:pt x="270" y="118"/>
                    </a:lnTo>
                    <a:lnTo>
                      <a:pt x="272" y="124"/>
                    </a:lnTo>
                    <a:lnTo>
                      <a:pt x="276" y="130"/>
                    </a:lnTo>
                    <a:lnTo>
                      <a:pt x="288" y="137"/>
                    </a:lnTo>
                    <a:lnTo>
                      <a:pt x="296" y="141"/>
                    </a:lnTo>
                    <a:lnTo>
                      <a:pt x="302" y="145"/>
                    </a:lnTo>
                    <a:lnTo>
                      <a:pt x="306" y="149"/>
                    </a:lnTo>
                    <a:lnTo>
                      <a:pt x="308" y="155"/>
                    </a:lnTo>
                    <a:lnTo>
                      <a:pt x="306" y="175"/>
                    </a:lnTo>
                    <a:lnTo>
                      <a:pt x="302" y="199"/>
                    </a:lnTo>
                    <a:lnTo>
                      <a:pt x="290" y="235"/>
                    </a:lnTo>
                    <a:lnTo>
                      <a:pt x="288" y="245"/>
                    </a:lnTo>
                    <a:lnTo>
                      <a:pt x="286" y="249"/>
                    </a:lnTo>
                    <a:lnTo>
                      <a:pt x="280" y="251"/>
                    </a:lnTo>
                    <a:lnTo>
                      <a:pt x="274" y="245"/>
                    </a:lnTo>
                    <a:lnTo>
                      <a:pt x="270" y="237"/>
                    </a:lnTo>
                    <a:lnTo>
                      <a:pt x="262" y="239"/>
                    </a:lnTo>
                    <a:lnTo>
                      <a:pt x="258" y="243"/>
                    </a:lnTo>
                    <a:lnTo>
                      <a:pt x="252" y="247"/>
                    </a:lnTo>
                    <a:lnTo>
                      <a:pt x="244" y="247"/>
                    </a:lnTo>
                    <a:lnTo>
                      <a:pt x="238" y="247"/>
                    </a:lnTo>
                    <a:lnTo>
                      <a:pt x="232" y="243"/>
                    </a:lnTo>
                    <a:lnTo>
                      <a:pt x="226" y="235"/>
                    </a:lnTo>
                    <a:lnTo>
                      <a:pt x="220" y="225"/>
                    </a:lnTo>
                    <a:lnTo>
                      <a:pt x="216" y="223"/>
                    </a:lnTo>
                    <a:lnTo>
                      <a:pt x="212" y="221"/>
                    </a:lnTo>
                    <a:lnTo>
                      <a:pt x="208" y="221"/>
                    </a:lnTo>
                    <a:lnTo>
                      <a:pt x="204" y="223"/>
                    </a:lnTo>
                    <a:lnTo>
                      <a:pt x="200" y="229"/>
                    </a:lnTo>
                    <a:lnTo>
                      <a:pt x="190" y="243"/>
                    </a:lnTo>
                    <a:lnTo>
                      <a:pt x="186" y="247"/>
                    </a:lnTo>
                    <a:lnTo>
                      <a:pt x="180" y="247"/>
                    </a:lnTo>
                    <a:lnTo>
                      <a:pt x="166" y="245"/>
                    </a:lnTo>
                    <a:lnTo>
                      <a:pt x="160" y="245"/>
                    </a:lnTo>
                    <a:lnTo>
                      <a:pt x="154" y="249"/>
                    </a:lnTo>
                    <a:lnTo>
                      <a:pt x="152" y="255"/>
                    </a:lnTo>
                    <a:lnTo>
                      <a:pt x="150" y="267"/>
                    </a:lnTo>
                    <a:lnTo>
                      <a:pt x="150" y="287"/>
                    </a:lnTo>
                    <a:lnTo>
                      <a:pt x="152" y="293"/>
                    </a:lnTo>
                    <a:lnTo>
                      <a:pt x="156" y="297"/>
                    </a:lnTo>
                    <a:lnTo>
                      <a:pt x="168" y="303"/>
                    </a:lnTo>
                    <a:lnTo>
                      <a:pt x="164" y="311"/>
                    </a:lnTo>
                    <a:lnTo>
                      <a:pt x="160" y="319"/>
                    </a:lnTo>
                    <a:lnTo>
                      <a:pt x="154" y="315"/>
                    </a:lnTo>
                    <a:lnTo>
                      <a:pt x="150" y="311"/>
                    </a:lnTo>
                    <a:lnTo>
                      <a:pt x="146" y="309"/>
                    </a:lnTo>
                    <a:lnTo>
                      <a:pt x="142" y="309"/>
                    </a:lnTo>
                    <a:lnTo>
                      <a:pt x="138" y="311"/>
                    </a:lnTo>
                    <a:lnTo>
                      <a:pt x="132" y="317"/>
                    </a:lnTo>
                    <a:lnTo>
                      <a:pt x="126" y="323"/>
                    </a:lnTo>
                    <a:lnTo>
                      <a:pt x="122" y="325"/>
                    </a:lnTo>
                    <a:lnTo>
                      <a:pt x="118" y="325"/>
                    </a:lnTo>
                    <a:lnTo>
                      <a:pt x="112" y="315"/>
                    </a:lnTo>
                    <a:lnTo>
                      <a:pt x="106" y="307"/>
                    </a:lnTo>
                    <a:lnTo>
                      <a:pt x="94" y="293"/>
                    </a:lnTo>
                    <a:lnTo>
                      <a:pt x="80" y="281"/>
                    </a:lnTo>
                    <a:lnTo>
                      <a:pt x="64" y="267"/>
                    </a:lnTo>
                    <a:lnTo>
                      <a:pt x="56" y="257"/>
                    </a:lnTo>
                    <a:lnTo>
                      <a:pt x="50" y="247"/>
                    </a:lnTo>
                    <a:lnTo>
                      <a:pt x="46" y="235"/>
                    </a:lnTo>
                    <a:lnTo>
                      <a:pt x="38" y="223"/>
                    </a:lnTo>
                    <a:lnTo>
                      <a:pt x="28" y="209"/>
                    </a:lnTo>
                    <a:lnTo>
                      <a:pt x="14" y="193"/>
                    </a:lnTo>
                    <a:lnTo>
                      <a:pt x="4" y="175"/>
                    </a:lnTo>
                    <a:lnTo>
                      <a:pt x="0" y="165"/>
                    </a:lnTo>
                    <a:lnTo>
                      <a:pt x="0" y="157"/>
                    </a:lnTo>
                    <a:lnTo>
                      <a:pt x="4" y="159"/>
                    </a:lnTo>
                    <a:lnTo>
                      <a:pt x="6" y="157"/>
                    </a:lnTo>
                    <a:lnTo>
                      <a:pt x="14" y="149"/>
                    </a:lnTo>
                    <a:lnTo>
                      <a:pt x="22" y="134"/>
                    </a:lnTo>
                    <a:lnTo>
                      <a:pt x="28" y="118"/>
                    </a:lnTo>
                    <a:lnTo>
                      <a:pt x="40" y="84"/>
                    </a:lnTo>
                    <a:lnTo>
                      <a:pt x="44" y="64"/>
                    </a:lnTo>
                    <a:lnTo>
                      <a:pt x="138" y="64"/>
                    </a:lnTo>
                    <a:lnTo>
                      <a:pt x="138" y="0"/>
                    </a:lnTo>
                    <a:lnTo>
                      <a:pt x="236" y="0"/>
                    </a:lnTo>
                    <a:lnTo>
                      <a:pt x="244" y="4"/>
                    </a:lnTo>
                    <a:lnTo>
                      <a:pt x="244" y="2"/>
                    </a:lnTo>
                    <a:lnTo>
                      <a:pt x="242" y="4"/>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62" name="Burkina">
                <a:extLst>
                  <a:ext uri="{FF2B5EF4-FFF2-40B4-BE49-F238E27FC236}">
                    <a16:creationId xmlns="" xmlns:a16="http://schemas.microsoft.com/office/drawing/2014/main" id="{31817BAB-003F-4932-A670-05E295F5A7A3}"/>
                  </a:ext>
                </a:extLst>
              </p:cNvPr>
              <p:cNvSpPr>
                <a:spLocks/>
              </p:cNvSpPr>
              <p:nvPr/>
            </p:nvSpPr>
            <p:spPr bwMode="auto">
              <a:xfrm>
                <a:off x="2746375" y="2125663"/>
                <a:ext cx="663575" cy="476250"/>
              </a:xfrm>
              <a:custGeom>
                <a:avLst/>
                <a:gdLst/>
                <a:ahLst/>
                <a:cxnLst>
                  <a:cxn ang="0">
                    <a:pos x="404" y="162"/>
                  </a:cxn>
                  <a:cxn ang="0">
                    <a:pos x="404" y="150"/>
                  </a:cxn>
                  <a:cxn ang="0">
                    <a:pos x="408" y="136"/>
                  </a:cxn>
                  <a:cxn ang="0">
                    <a:pos x="394" y="132"/>
                  </a:cxn>
                  <a:cxn ang="0">
                    <a:pos x="382" y="136"/>
                  </a:cxn>
                  <a:cxn ang="0">
                    <a:pos x="362" y="126"/>
                  </a:cxn>
                  <a:cxn ang="0">
                    <a:pos x="364" y="102"/>
                  </a:cxn>
                  <a:cxn ang="0">
                    <a:pos x="320" y="52"/>
                  </a:cxn>
                  <a:cxn ang="0">
                    <a:pos x="310" y="18"/>
                  </a:cxn>
                  <a:cxn ang="0">
                    <a:pos x="292" y="6"/>
                  </a:cxn>
                  <a:cxn ang="0">
                    <a:pos x="260" y="2"/>
                  </a:cxn>
                  <a:cxn ang="0">
                    <a:pos x="216" y="22"/>
                  </a:cxn>
                  <a:cxn ang="0">
                    <a:pos x="194" y="40"/>
                  </a:cxn>
                  <a:cxn ang="0">
                    <a:pos x="182" y="46"/>
                  </a:cxn>
                  <a:cxn ang="0">
                    <a:pos x="172" y="40"/>
                  </a:cxn>
                  <a:cxn ang="0">
                    <a:pos x="154" y="54"/>
                  </a:cxn>
                  <a:cxn ang="0">
                    <a:pos x="140" y="72"/>
                  </a:cxn>
                  <a:cxn ang="0">
                    <a:pos x="122" y="76"/>
                  </a:cxn>
                  <a:cxn ang="0">
                    <a:pos x="120" y="90"/>
                  </a:cxn>
                  <a:cxn ang="0">
                    <a:pos x="104" y="94"/>
                  </a:cxn>
                  <a:cxn ang="0">
                    <a:pos x="88" y="84"/>
                  </a:cxn>
                  <a:cxn ang="0">
                    <a:pos x="70" y="96"/>
                  </a:cxn>
                  <a:cxn ang="0">
                    <a:pos x="74" y="110"/>
                  </a:cxn>
                  <a:cxn ang="0">
                    <a:pos x="28" y="162"/>
                  </a:cxn>
                  <a:cxn ang="0">
                    <a:pos x="16" y="172"/>
                  </a:cxn>
                  <a:cxn ang="0">
                    <a:pos x="14" y="196"/>
                  </a:cxn>
                  <a:cxn ang="0">
                    <a:pos x="0" y="216"/>
                  </a:cxn>
                  <a:cxn ang="0">
                    <a:pos x="4" y="236"/>
                  </a:cxn>
                  <a:cxn ang="0">
                    <a:pos x="18" y="250"/>
                  </a:cxn>
                  <a:cxn ang="0">
                    <a:pos x="32" y="270"/>
                  </a:cxn>
                  <a:cxn ang="0">
                    <a:pos x="56" y="282"/>
                  </a:cxn>
                  <a:cxn ang="0">
                    <a:pos x="88" y="274"/>
                  </a:cxn>
                  <a:cxn ang="0">
                    <a:pos x="112" y="276"/>
                  </a:cxn>
                  <a:cxn ang="0">
                    <a:pos x="130" y="292"/>
                  </a:cxn>
                  <a:cxn ang="0">
                    <a:pos x="136" y="238"/>
                  </a:cxn>
                  <a:cxn ang="0">
                    <a:pos x="148" y="218"/>
                  </a:cxn>
                  <a:cxn ang="0">
                    <a:pos x="238" y="224"/>
                  </a:cxn>
                  <a:cxn ang="0">
                    <a:pos x="272" y="222"/>
                  </a:cxn>
                  <a:cxn ang="0">
                    <a:pos x="286" y="222"/>
                  </a:cxn>
                  <a:cxn ang="0">
                    <a:pos x="292" y="218"/>
                  </a:cxn>
                  <a:cxn ang="0">
                    <a:pos x="314" y="222"/>
                  </a:cxn>
                  <a:cxn ang="0">
                    <a:pos x="338" y="222"/>
                  </a:cxn>
                  <a:cxn ang="0">
                    <a:pos x="354" y="208"/>
                  </a:cxn>
                  <a:cxn ang="0">
                    <a:pos x="390" y="200"/>
                  </a:cxn>
                  <a:cxn ang="0">
                    <a:pos x="406" y="190"/>
                  </a:cxn>
                  <a:cxn ang="0">
                    <a:pos x="418" y="160"/>
                  </a:cxn>
                </a:cxnLst>
                <a:rect l="0" t="0" r="r" b="b"/>
                <a:pathLst>
                  <a:path w="418" h="300">
                    <a:moveTo>
                      <a:pt x="412" y="168"/>
                    </a:moveTo>
                    <a:lnTo>
                      <a:pt x="406" y="166"/>
                    </a:lnTo>
                    <a:lnTo>
                      <a:pt x="404" y="162"/>
                    </a:lnTo>
                    <a:lnTo>
                      <a:pt x="400" y="156"/>
                    </a:lnTo>
                    <a:lnTo>
                      <a:pt x="400" y="148"/>
                    </a:lnTo>
                    <a:lnTo>
                      <a:pt x="404" y="150"/>
                    </a:lnTo>
                    <a:lnTo>
                      <a:pt x="412" y="148"/>
                    </a:lnTo>
                    <a:lnTo>
                      <a:pt x="410" y="142"/>
                    </a:lnTo>
                    <a:lnTo>
                      <a:pt x="408" y="136"/>
                    </a:lnTo>
                    <a:lnTo>
                      <a:pt x="404" y="132"/>
                    </a:lnTo>
                    <a:lnTo>
                      <a:pt x="398" y="130"/>
                    </a:lnTo>
                    <a:lnTo>
                      <a:pt x="394" y="132"/>
                    </a:lnTo>
                    <a:lnTo>
                      <a:pt x="390" y="134"/>
                    </a:lnTo>
                    <a:lnTo>
                      <a:pt x="386" y="136"/>
                    </a:lnTo>
                    <a:lnTo>
                      <a:pt x="382" y="136"/>
                    </a:lnTo>
                    <a:lnTo>
                      <a:pt x="378" y="136"/>
                    </a:lnTo>
                    <a:lnTo>
                      <a:pt x="374" y="134"/>
                    </a:lnTo>
                    <a:lnTo>
                      <a:pt x="362" y="126"/>
                    </a:lnTo>
                    <a:lnTo>
                      <a:pt x="354" y="118"/>
                    </a:lnTo>
                    <a:lnTo>
                      <a:pt x="348" y="110"/>
                    </a:lnTo>
                    <a:lnTo>
                      <a:pt x="364" y="102"/>
                    </a:lnTo>
                    <a:lnTo>
                      <a:pt x="348" y="86"/>
                    </a:lnTo>
                    <a:lnTo>
                      <a:pt x="328" y="64"/>
                    </a:lnTo>
                    <a:lnTo>
                      <a:pt x="320" y="52"/>
                    </a:lnTo>
                    <a:lnTo>
                      <a:pt x="314" y="40"/>
                    </a:lnTo>
                    <a:lnTo>
                      <a:pt x="310" y="26"/>
                    </a:lnTo>
                    <a:lnTo>
                      <a:pt x="310" y="18"/>
                    </a:lnTo>
                    <a:lnTo>
                      <a:pt x="312" y="12"/>
                    </a:lnTo>
                    <a:lnTo>
                      <a:pt x="302" y="8"/>
                    </a:lnTo>
                    <a:lnTo>
                      <a:pt x="292" y="6"/>
                    </a:lnTo>
                    <a:lnTo>
                      <a:pt x="282" y="2"/>
                    </a:lnTo>
                    <a:lnTo>
                      <a:pt x="270" y="0"/>
                    </a:lnTo>
                    <a:lnTo>
                      <a:pt x="260" y="2"/>
                    </a:lnTo>
                    <a:lnTo>
                      <a:pt x="252" y="4"/>
                    </a:lnTo>
                    <a:lnTo>
                      <a:pt x="234" y="12"/>
                    </a:lnTo>
                    <a:lnTo>
                      <a:pt x="216" y="22"/>
                    </a:lnTo>
                    <a:lnTo>
                      <a:pt x="200" y="32"/>
                    </a:lnTo>
                    <a:lnTo>
                      <a:pt x="198" y="36"/>
                    </a:lnTo>
                    <a:lnTo>
                      <a:pt x="194" y="40"/>
                    </a:lnTo>
                    <a:lnTo>
                      <a:pt x="190" y="44"/>
                    </a:lnTo>
                    <a:lnTo>
                      <a:pt x="186" y="46"/>
                    </a:lnTo>
                    <a:lnTo>
                      <a:pt x="182" y="46"/>
                    </a:lnTo>
                    <a:lnTo>
                      <a:pt x="180" y="44"/>
                    </a:lnTo>
                    <a:lnTo>
                      <a:pt x="176" y="42"/>
                    </a:lnTo>
                    <a:lnTo>
                      <a:pt x="172" y="40"/>
                    </a:lnTo>
                    <a:lnTo>
                      <a:pt x="166" y="42"/>
                    </a:lnTo>
                    <a:lnTo>
                      <a:pt x="162" y="44"/>
                    </a:lnTo>
                    <a:lnTo>
                      <a:pt x="154" y="54"/>
                    </a:lnTo>
                    <a:lnTo>
                      <a:pt x="148" y="66"/>
                    </a:lnTo>
                    <a:lnTo>
                      <a:pt x="144" y="70"/>
                    </a:lnTo>
                    <a:lnTo>
                      <a:pt x="140" y="72"/>
                    </a:lnTo>
                    <a:lnTo>
                      <a:pt x="130" y="72"/>
                    </a:lnTo>
                    <a:lnTo>
                      <a:pt x="124" y="74"/>
                    </a:lnTo>
                    <a:lnTo>
                      <a:pt x="122" y="76"/>
                    </a:lnTo>
                    <a:lnTo>
                      <a:pt x="122" y="78"/>
                    </a:lnTo>
                    <a:lnTo>
                      <a:pt x="122" y="84"/>
                    </a:lnTo>
                    <a:lnTo>
                      <a:pt x="120" y="90"/>
                    </a:lnTo>
                    <a:lnTo>
                      <a:pt x="116" y="94"/>
                    </a:lnTo>
                    <a:lnTo>
                      <a:pt x="110" y="96"/>
                    </a:lnTo>
                    <a:lnTo>
                      <a:pt x="104" y="94"/>
                    </a:lnTo>
                    <a:lnTo>
                      <a:pt x="100" y="90"/>
                    </a:lnTo>
                    <a:lnTo>
                      <a:pt x="94" y="86"/>
                    </a:lnTo>
                    <a:lnTo>
                      <a:pt x="88" y="84"/>
                    </a:lnTo>
                    <a:lnTo>
                      <a:pt x="82" y="86"/>
                    </a:lnTo>
                    <a:lnTo>
                      <a:pt x="76" y="90"/>
                    </a:lnTo>
                    <a:lnTo>
                      <a:pt x="70" y="96"/>
                    </a:lnTo>
                    <a:lnTo>
                      <a:pt x="68" y="100"/>
                    </a:lnTo>
                    <a:lnTo>
                      <a:pt x="70" y="106"/>
                    </a:lnTo>
                    <a:lnTo>
                      <a:pt x="74" y="110"/>
                    </a:lnTo>
                    <a:lnTo>
                      <a:pt x="50" y="156"/>
                    </a:lnTo>
                    <a:lnTo>
                      <a:pt x="38" y="160"/>
                    </a:lnTo>
                    <a:lnTo>
                      <a:pt x="28" y="162"/>
                    </a:lnTo>
                    <a:lnTo>
                      <a:pt x="20" y="164"/>
                    </a:lnTo>
                    <a:lnTo>
                      <a:pt x="16" y="168"/>
                    </a:lnTo>
                    <a:lnTo>
                      <a:pt x="16" y="172"/>
                    </a:lnTo>
                    <a:lnTo>
                      <a:pt x="16" y="186"/>
                    </a:lnTo>
                    <a:lnTo>
                      <a:pt x="16" y="192"/>
                    </a:lnTo>
                    <a:lnTo>
                      <a:pt x="14" y="196"/>
                    </a:lnTo>
                    <a:lnTo>
                      <a:pt x="8" y="202"/>
                    </a:lnTo>
                    <a:lnTo>
                      <a:pt x="4" y="208"/>
                    </a:lnTo>
                    <a:lnTo>
                      <a:pt x="0" y="216"/>
                    </a:lnTo>
                    <a:lnTo>
                      <a:pt x="0" y="224"/>
                    </a:lnTo>
                    <a:lnTo>
                      <a:pt x="2" y="230"/>
                    </a:lnTo>
                    <a:lnTo>
                      <a:pt x="4" y="236"/>
                    </a:lnTo>
                    <a:lnTo>
                      <a:pt x="2" y="244"/>
                    </a:lnTo>
                    <a:lnTo>
                      <a:pt x="12" y="246"/>
                    </a:lnTo>
                    <a:lnTo>
                      <a:pt x="18" y="250"/>
                    </a:lnTo>
                    <a:lnTo>
                      <a:pt x="24" y="256"/>
                    </a:lnTo>
                    <a:lnTo>
                      <a:pt x="28" y="264"/>
                    </a:lnTo>
                    <a:lnTo>
                      <a:pt x="32" y="270"/>
                    </a:lnTo>
                    <a:lnTo>
                      <a:pt x="38" y="276"/>
                    </a:lnTo>
                    <a:lnTo>
                      <a:pt x="46" y="282"/>
                    </a:lnTo>
                    <a:lnTo>
                      <a:pt x="56" y="282"/>
                    </a:lnTo>
                    <a:lnTo>
                      <a:pt x="68" y="282"/>
                    </a:lnTo>
                    <a:lnTo>
                      <a:pt x="78" y="278"/>
                    </a:lnTo>
                    <a:lnTo>
                      <a:pt x="88" y="274"/>
                    </a:lnTo>
                    <a:lnTo>
                      <a:pt x="98" y="272"/>
                    </a:lnTo>
                    <a:lnTo>
                      <a:pt x="106" y="274"/>
                    </a:lnTo>
                    <a:lnTo>
                      <a:pt x="112" y="276"/>
                    </a:lnTo>
                    <a:lnTo>
                      <a:pt x="118" y="278"/>
                    </a:lnTo>
                    <a:lnTo>
                      <a:pt x="122" y="282"/>
                    </a:lnTo>
                    <a:lnTo>
                      <a:pt x="130" y="292"/>
                    </a:lnTo>
                    <a:lnTo>
                      <a:pt x="138" y="300"/>
                    </a:lnTo>
                    <a:lnTo>
                      <a:pt x="136" y="284"/>
                    </a:lnTo>
                    <a:lnTo>
                      <a:pt x="136" y="238"/>
                    </a:lnTo>
                    <a:lnTo>
                      <a:pt x="138" y="230"/>
                    </a:lnTo>
                    <a:lnTo>
                      <a:pt x="142" y="222"/>
                    </a:lnTo>
                    <a:lnTo>
                      <a:pt x="148" y="218"/>
                    </a:lnTo>
                    <a:lnTo>
                      <a:pt x="156" y="214"/>
                    </a:lnTo>
                    <a:lnTo>
                      <a:pt x="224" y="224"/>
                    </a:lnTo>
                    <a:lnTo>
                      <a:pt x="238" y="224"/>
                    </a:lnTo>
                    <a:lnTo>
                      <a:pt x="246" y="226"/>
                    </a:lnTo>
                    <a:lnTo>
                      <a:pt x="264" y="228"/>
                    </a:lnTo>
                    <a:lnTo>
                      <a:pt x="272" y="222"/>
                    </a:lnTo>
                    <a:lnTo>
                      <a:pt x="276" y="220"/>
                    </a:lnTo>
                    <a:lnTo>
                      <a:pt x="280" y="220"/>
                    </a:lnTo>
                    <a:lnTo>
                      <a:pt x="286" y="222"/>
                    </a:lnTo>
                    <a:lnTo>
                      <a:pt x="290" y="224"/>
                    </a:lnTo>
                    <a:lnTo>
                      <a:pt x="288" y="222"/>
                    </a:lnTo>
                    <a:lnTo>
                      <a:pt x="292" y="218"/>
                    </a:lnTo>
                    <a:lnTo>
                      <a:pt x="296" y="216"/>
                    </a:lnTo>
                    <a:lnTo>
                      <a:pt x="306" y="218"/>
                    </a:lnTo>
                    <a:lnTo>
                      <a:pt x="314" y="222"/>
                    </a:lnTo>
                    <a:lnTo>
                      <a:pt x="324" y="226"/>
                    </a:lnTo>
                    <a:lnTo>
                      <a:pt x="334" y="228"/>
                    </a:lnTo>
                    <a:lnTo>
                      <a:pt x="338" y="222"/>
                    </a:lnTo>
                    <a:lnTo>
                      <a:pt x="342" y="216"/>
                    </a:lnTo>
                    <a:lnTo>
                      <a:pt x="348" y="210"/>
                    </a:lnTo>
                    <a:lnTo>
                      <a:pt x="354" y="208"/>
                    </a:lnTo>
                    <a:lnTo>
                      <a:pt x="368" y="202"/>
                    </a:lnTo>
                    <a:lnTo>
                      <a:pt x="382" y="200"/>
                    </a:lnTo>
                    <a:lnTo>
                      <a:pt x="390" y="200"/>
                    </a:lnTo>
                    <a:lnTo>
                      <a:pt x="396" y="198"/>
                    </a:lnTo>
                    <a:lnTo>
                      <a:pt x="402" y="194"/>
                    </a:lnTo>
                    <a:lnTo>
                      <a:pt x="406" y="190"/>
                    </a:lnTo>
                    <a:lnTo>
                      <a:pt x="410" y="178"/>
                    </a:lnTo>
                    <a:lnTo>
                      <a:pt x="412" y="166"/>
                    </a:lnTo>
                    <a:lnTo>
                      <a:pt x="418" y="160"/>
                    </a:lnTo>
                    <a:lnTo>
                      <a:pt x="412" y="168"/>
                    </a:lnTo>
                    <a:close/>
                  </a:path>
                </a:pathLst>
              </a:custGeom>
              <a:grpFill/>
              <a:ln w="3175" cmpd="sng">
                <a:solidFill>
                  <a:srgbClr val="FFFFFF"/>
                </a:solidFill>
                <a:prstDash val="solid"/>
                <a:round/>
                <a:headEnd/>
                <a:tailEnd/>
              </a:ln>
            </p:spPr>
            <p:txBody>
              <a:bodyPr/>
              <a:lstStyle/>
              <a:p>
                <a:pPr defTabSz="652973"/>
                <a:endParaRPr lang="en-US" kern="0" dirty="0">
                  <a:solidFill>
                    <a:srgbClr val="000000"/>
                  </a:solidFill>
                  <a:cs typeface="Calibri" charset="0"/>
                </a:endParaRPr>
              </a:p>
            </p:txBody>
          </p:sp>
          <p:sp>
            <p:nvSpPr>
              <p:cNvPr id="63" name="Lake Nyasa">
                <a:extLst>
                  <a:ext uri="{FF2B5EF4-FFF2-40B4-BE49-F238E27FC236}">
                    <a16:creationId xmlns="" xmlns:a16="http://schemas.microsoft.com/office/drawing/2014/main" id="{D569DDE4-B5DE-45AA-8C54-D27C28A1BD85}"/>
                  </a:ext>
                </a:extLst>
              </p:cNvPr>
              <p:cNvSpPr>
                <a:spLocks/>
              </p:cNvSpPr>
              <p:nvPr/>
            </p:nvSpPr>
            <p:spPr bwMode="auto">
              <a:xfrm>
                <a:off x="6088063" y="4260850"/>
                <a:ext cx="88900" cy="406400"/>
              </a:xfrm>
              <a:custGeom>
                <a:avLst/>
                <a:gdLst/>
                <a:ahLst/>
                <a:cxnLst>
                  <a:cxn ang="0">
                    <a:pos x="8" y="36"/>
                  </a:cxn>
                  <a:cxn ang="0">
                    <a:pos x="2" y="18"/>
                  </a:cxn>
                  <a:cxn ang="0">
                    <a:pos x="2" y="0"/>
                  </a:cxn>
                  <a:cxn ang="0">
                    <a:pos x="16" y="10"/>
                  </a:cxn>
                  <a:cxn ang="0">
                    <a:pos x="32" y="42"/>
                  </a:cxn>
                  <a:cxn ang="0">
                    <a:pos x="36" y="78"/>
                  </a:cxn>
                  <a:cxn ang="0">
                    <a:pos x="36" y="92"/>
                  </a:cxn>
                  <a:cxn ang="0">
                    <a:pos x="44" y="102"/>
                  </a:cxn>
                  <a:cxn ang="0">
                    <a:pos x="50" y="112"/>
                  </a:cxn>
                  <a:cxn ang="0">
                    <a:pos x="48" y="124"/>
                  </a:cxn>
                  <a:cxn ang="0">
                    <a:pos x="40" y="138"/>
                  </a:cxn>
                  <a:cxn ang="0">
                    <a:pos x="36" y="152"/>
                  </a:cxn>
                  <a:cxn ang="0">
                    <a:pos x="38" y="174"/>
                  </a:cxn>
                  <a:cxn ang="0">
                    <a:pos x="40" y="212"/>
                  </a:cxn>
                  <a:cxn ang="0">
                    <a:pos x="46" y="226"/>
                  </a:cxn>
                  <a:cxn ang="0">
                    <a:pos x="54" y="238"/>
                  </a:cxn>
                  <a:cxn ang="0">
                    <a:pos x="54" y="248"/>
                  </a:cxn>
                  <a:cxn ang="0">
                    <a:pos x="54" y="252"/>
                  </a:cxn>
                  <a:cxn ang="0">
                    <a:pos x="40" y="246"/>
                  </a:cxn>
                  <a:cxn ang="0">
                    <a:pos x="36" y="256"/>
                  </a:cxn>
                  <a:cxn ang="0">
                    <a:pos x="26" y="252"/>
                  </a:cxn>
                  <a:cxn ang="0">
                    <a:pos x="24" y="242"/>
                  </a:cxn>
                  <a:cxn ang="0">
                    <a:pos x="26" y="230"/>
                  </a:cxn>
                  <a:cxn ang="0">
                    <a:pos x="24" y="224"/>
                  </a:cxn>
                  <a:cxn ang="0">
                    <a:pos x="20" y="218"/>
                  </a:cxn>
                  <a:cxn ang="0">
                    <a:pos x="14" y="198"/>
                  </a:cxn>
                  <a:cxn ang="0">
                    <a:pos x="10" y="168"/>
                  </a:cxn>
                  <a:cxn ang="0">
                    <a:pos x="2" y="158"/>
                  </a:cxn>
                  <a:cxn ang="0">
                    <a:pos x="4" y="150"/>
                  </a:cxn>
                  <a:cxn ang="0">
                    <a:pos x="12" y="130"/>
                  </a:cxn>
                  <a:cxn ang="0">
                    <a:pos x="18" y="48"/>
                  </a:cxn>
                  <a:cxn ang="0">
                    <a:pos x="14" y="42"/>
                  </a:cxn>
                  <a:cxn ang="0">
                    <a:pos x="10" y="38"/>
                  </a:cxn>
                </a:cxnLst>
                <a:rect l="0" t="0" r="r" b="b"/>
                <a:pathLst>
                  <a:path w="56" h="256">
                    <a:moveTo>
                      <a:pt x="8" y="38"/>
                    </a:moveTo>
                    <a:lnTo>
                      <a:pt x="8" y="36"/>
                    </a:lnTo>
                    <a:lnTo>
                      <a:pt x="8" y="32"/>
                    </a:lnTo>
                    <a:lnTo>
                      <a:pt x="2" y="18"/>
                    </a:lnTo>
                    <a:lnTo>
                      <a:pt x="0" y="0"/>
                    </a:lnTo>
                    <a:lnTo>
                      <a:pt x="2" y="0"/>
                    </a:lnTo>
                    <a:lnTo>
                      <a:pt x="4" y="0"/>
                    </a:lnTo>
                    <a:lnTo>
                      <a:pt x="16" y="10"/>
                    </a:lnTo>
                    <a:lnTo>
                      <a:pt x="22" y="18"/>
                    </a:lnTo>
                    <a:lnTo>
                      <a:pt x="32" y="42"/>
                    </a:lnTo>
                    <a:lnTo>
                      <a:pt x="32" y="68"/>
                    </a:lnTo>
                    <a:lnTo>
                      <a:pt x="36" y="78"/>
                    </a:lnTo>
                    <a:lnTo>
                      <a:pt x="36" y="88"/>
                    </a:lnTo>
                    <a:lnTo>
                      <a:pt x="36" y="92"/>
                    </a:lnTo>
                    <a:lnTo>
                      <a:pt x="38" y="96"/>
                    </a:lnTo>
                    <a:lnTo>
                      <a:pt x="44" y="102"/>
                    </a:lnTo>
                    <a:lnTo>
                      <a:pt x="48" y="108"/>
                    </a:lnTo>
                    <a:lnTo>
                      <a:pt x="50" y="112"/>
                    </a:lnTo>
                    <a:lnTo>
                      <a:pt x="50" y="116"/>
                    </a:lnTo>
                    <a:lnTo>
                      <a:pt x="48" y="124"/>
                    </a:lnTo>
                    <a:lnTo>
                      <a:pt x="44" y="132"/>
                    </a:lnTo>
                    <a:lnTo>
                      <a:pt x="40" y="138"/>
                    </a:lnTo>
                    <a:lnTo>
                      <a:pt x="36" y="144"/>
                    </a:lnTo>
                    <a:lnTo>
                      <a:pt x="36" y="152"/>
                    </a:lnTo>
                    <a:lnTo>
                      <a:pt x="36" y="160"/>
                    </a:lnTo>
                    <a:lnTo>
                      <a:pt x="38" y="174"/>
                    </a:lnTo>
                    <a:lnTo>
                      <a:pt x="38" y="204"/>
                    </a:lnTo>
                    <a:lnTo>
                      <a:pt x="40" y="212"/>
                    </a:lnTo>
                    <a:lnTo>
                      <a:pt x="42" y="218"/>
                    </a:lnTo>
                    <a:lnTo>
                      <a:pt x="46" y="226"/>
                    </a:lnTo>
                    <a:lnTo>
                      <a:pt x="52" y="234"/>
                    </a:lnTo>
                    <a:lnTo>
                      <a:pt x="54" y="238"/>
                    </a:lnTo>
                    <a:lnTo>
                      <a:pt x="56" y="244"/>
                    </a:lnTo>
                    <a:lnTo>
                      <a:pt x="54" y="248"/>
                    </a:lnTo>
                    <a:lnTo>
                      <a:pt x="54" y="250"/>
                    </a:lnTo>
                    <a:lnTo>
                      <a:pt x="54" y="252"/>
                    </a:lnTo>
                    <a:lnTo>
                      <a:pt x="56" y="256"/>
                    </a:lnTo>
                    <a:lnTo>
                      <a:pt x="40" y="246"/>
                    </a:lnTo>
                    <a:lnTo>
                      <a:pt x="36" y="252"/>
                    </a:lnTo>
                    <a:lnTo>
                      <a:pt x="36" y="256"/>
                    </a:lnTo>
                    <a:lnTo>
                      <a:pt x="30" y="256"/>
                    </a:lnTo>
                    <a:lnTo>
                      <a:pt x="26" y="252"/>
                    </a:lnTo>
                    <a:lnTo>
                      <a:pt x="24" y="248"/>
                    </a:lnTo>
                    <a:lnTo>
                      <a:pt x="24" y="242"/>
                    </a:lnTo>
                    <a:lnTo>
                      <a:pt x="24" y="236"/>
                    </a:lnTo>
                    <a:lnTo>
                      <a:pt x="26" y="230"/>
                    </a:lnTo>
                    <a:lnTo>
                      <a:pt x="26" y="226"/>
                    </a:lnTo>
                    <a:lnTo>
                      <a:pt x="24" y="224"/>
                    </a:lnTo>
                    <a:lnTo>
                      <a:pt x="22" y="222"/>
                    </a:lnTo>
                    <a:lnTo>
                      <a:pt x="20" y="218"/>
                    </a:lnTo>
                    <a:lnTo>
                      <a:pt x="16" y="208"/>
                    </a:lnTo>
                    <a:lnTo>
                      <a:pt x="14" y="198"/>
                    </a:lnTo>
                    <a:lnTo>
                      <a:pt x="12" y="176"/>
                    </a:lnTo>
                    <a:lnTo>
                      <a:pt x="10" y="168"/>
                    </a:lnTo>
                    <a:lnTo>
                      <a:pt x="6" y="162"/>
                    </a:lnTo>
                    <a:lnTo>
                      <a:pt x="2" y="158"/>
                    </a:lnTo>
                    <a:lnTo>
                      <a:pt x="0" y="150"/>
                    </a:lnTo>
                    <a:lnTo>
                      <a:pt x="4" y="150"/>
                    </a:lnTo>
                    <a:lnTo>
                      <a:pt x="6" y="144"/>
                    </a:lnTo>
                    <a:lnTo>
                      <a:pt x="12" y="130"/>
                    </a:lnTo>
                    <a:lnTo>
                      <a:pt x="18" y="106"/>
                    </a:lnTo>
                    <a:lnTo>
                      <a:pt x="18" y="48"/>
                    </a:lnTo>
                    <a:lnTo>
                      <a:pt x="16" y="46"/>
                    </a:lnTo>
                    <a:lnTo>
                      <a:pt x="14" y="42"/>
                    </a:lnTo>
                    <a:lnTo>
                      <a:pt x="12" y="40"/>
                    </a:lnTo>
                    <a:lnTo>
                      <a:pt x="10" y="38"/>
                    </a:lnTo>
                    <a:lnTo>
                      <a:pt x="8" y="38"/>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64" name="Equatorial Guinea">
                <a:extLst>
                  <a:ext uri="{FF2B5EF4-FFF2-40B4-BE49-F238E27FC236}">
                    <a16:creationId xmlns="" xmlns:a16="http://schemas.microsoft.com/office/drawing/2014/main" id="{A5AAE557-DE89-471E-A678-E2F83A5521CF}"/>
                  </a:ext>
                </a:extLst>
              </p:cNvPr>
              <p:cNvSpPr>
                <a:spLocks/>
              </p:cNvSpPr>
              <p:nvPr/>
            </p:nvSpPr>
            <p:spPr bwMode="auto">
              <a:xfrm>
                <a:off x="3994150" y="3255963"/>
                <a:ext cx="158750" cy="101600"/>
              </a:xfrm>
              <a:custGeom>
                <a:avLst/>
                <a:gdLst/>
                <a:ahLst/>
                <a:cxnLst>
                  <a:cxn ang="0">
                    <a:pos x="100" y="0"/>
                  </a:cxn>
                  <a:cxn ang="0">
                    <a:pos x="18" y="0"/>
                  </a:cxn>
                  <a:cxn ang="0">
                    <a:pos x="16" y="8"/>
                  </a:cxn>
                  <a:cxn ang="0">
                    <a:pos x="14" y="14"/>
                  </a:cxn>
                  <a:cxn ang="0">
                    <a:pos x="8" y="24"/>
                  </a:cxn>
                  <a:cxn ang="0">
                    <a:pos x="2" y="34"/>
                  </a:cxn>
                  <a:cxn ang="0">
                    <a:pos x="0" y="40"/>
                  </a:cxn>
                  <a:cxn ang="0">
                    <a:pos x="0" y="46"/>
                  </a:cxn>
                  <a:cxn ang="0">
                    <a:pos x="2" y="56"/>
                  </a:cxn>
                  <a:cxn ang="0">
                    <a:pos x="6" y="64"/>
                  </a:cxn>
                  <a:cxn ang="0">
                    <a:pos x="100" y="64"/>
                  </a:cxn>
                  <a:cxn ang="0">
                    <a:pos x="100" y="2"/>
                  </a:cxn>
                  <a:cxn ang="0">
                    <a:pos x="100" y="0"/>
                  </a:cxn>
                </a:cxnLst>
                <a:rect l="0" t="0" r="r" b="b"/>
                <a:pathLst>
                  <a:path w="100" h="64">
                    <a:moveTo>
                      <a:pt x="100" y="0"/>
                    </a:moveTo>
                    <a:lnTo>
                      <a:pt x="18" y="0"/>
                    </a:lnTo>
                    <a:lnTo>
                      <a:pt x="16" y="8"/>
                    </a:lnTo>
                    <a:lnTo>
                      <a:pt x="14" y="14"/>
                    </a:lnTo>
                    <a:lnTo>
                      <a:pt x="8" y="24"/>
                    </a:lnTo>
                    <a:lnTo>
                      <a:pt x="2" y="34"/>
                    </a:lnTo>
                    <a:lnTo>
                      <a:pt x="0" y="40"/>
                    </a:lnTo>
                    <a:lnTo>
                      <a:pt x="0" y="46"/>
                    </a:lnTo>
                    <a:lnTo>
                      <a:pt x="2" y="56"/>
                    </a:lnTo>
                    <a:lnTo>
                      <a:pt x="6" y="64"/>
                    </a:lnTo>
                    <a:lnTo>
                      <a:pt x="100" y="64"/>
                    </a:lnTo>
                    <a:lnTo>
                      <a:pt x="100" y="2"/>
                    </a:lnTo>
                    <a:lnTo>
                      <a:pt x="100" y="0"/>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65" name="Angola">
                <a:extLst>
                  <a:ext uri="{FF2B5EF4-FFF2-40B4-BE49-F238E27FC236}">
                    <a16:creationId xmlns="" xmlns:a16="http://schemas.microsoft.com/office/drawing/2014/main" id="{90C3E315-086D-4FE8-B2D5-5F8CFE23CA75}"/>
                  </a:ext>
                </a:extLst>
              </p:cNvPr>
              <p:cNvSpPr>
                <a:spLocks/>
              </p:cNvSpPr>
              <p:nvPr/>
            </p:nvSpPr>
            <p:spPr bwMode="auto">
              <a:xfrm>
                <a:off x="4219575" y="3830638"/>
                <a:ext cx="79375" cy="107950"/>
              </a:xfrm>
              <a:custGeom>
                <a:avLst/>
                <a:gdLst/>
                <a:ahLst/>
                <a:cxnLst>
                  <a:cxn ang="0">
                    <a:pos x="14" y="66"/>
                  </a:cxn>
                  <a:cxn ang="0">
                    <a:pos x="20" y="64"/>
                  </a:cxn>
                  <a:cxn ang="0">
                    <a:pos x="22" y="62"/>
                  </a:cxn>
                  <a:cxn ang="0">
                    <a:pos x="24" y="56"/>
                  </a:cxn>
                  <a:cxn ang="0">
                    <a:pos x="24" y="50"/>
                  </a:cxn>
                  <a:cxn ang="0">
                    <a:pos x="24" y="38"/>
                  </a:cxn>
                  <a:cxn ang="0">
                    <a:pos x="26" y="26"/>
                  </a:cxn>
                  <a:cxn ang="0">
                    <a:pos x="30" y="20"/>
                  </a:cxn>
                  <a:cxn ang="0">
                    <a:pos x="36" y="16"/>
                  </a:cxn>
                  <a:cxn ang="0">
                    <a:pos x="44" y="12"/>
                  </a:cxn>
                  <a:cxn ang="0">
                    <a:pos x="50" y="6"/>
                  </a:cxn>
                  <a:cxn ang="0">
                    <a:pos x="44" y="4"/>
                  </a:cxn>
                  <a:cxn ang="0">
                    <a:pos x="36" y="0"/>
                  </a:cxn>
                  <a:cxn ang="0">
                    <a:pos x="28" y="4"/>
                  </a:cxn>
                  <a:cxn ang="0">
                    <a:pos x="16" y="12"/>
                  </a:cxn>
                  <a:cxn ang="0">
                    <a:pos x="6" y="22"/>
                  </a:cxn>
                  <a:cxn ang="0">
                    <a:pos x="0" y="28"/>
                  </a:cxn>
                  <a:cxn ang="0">
                    <a:pos x="2" y="28"/>
                  </a:cxn>
                  <a:cxn ang="0">
                    <a:pos x="4" y="38"/>
                  </a:cxn>
                  <a:cxn ang="0">
                    <a:pos x="8" y="46"/>
                  </a:cxn>
                  <a:cxn ang="0">
                    <a:pos x="10" y="56"/>
                  </a:cxn>
                  <a:cxn ang="0">
                    <a:pos x="14" y="68"/>
                  </a:cxn>
                  <a:cxn ang="0">
                    <a:pos x="14" y="66"/>
                  </a:cxn>
                </a:cxnLst>
                <a:rect l="0" t="0" r="r" b="b"/>
                <a:pathLst>
                  <a:path w="50" h="68">
                    <a:moveTo>
                      <a:pt x="14" y="66"/>
                    </a:moveTo>
                    <a:lnTo>
                      <a:pt x="20" y="64"/>
                    </a:lnTo>
                    <a:lnTo>
                      <a:pt x="22" y="62"/>
                    </a:lnTo>
                    <a:lnTo>
                      <a:pt x="24" y="56"/>
                    </a:lnTo>
                    <a:lnTo>
                      <a:pt x="24" y="50"/>
                    </a:lnTo>
                    <a:lnTo>
                      <a:pt x="24" y="38"/>
                    </a:lnTo>
                    <a:lnTo>
                      <a:pt x="26" y="26"/>
                    </a:lnTo>
                    <a:lnTo>
                      <a:pt x="30" y="20"/>
                    </a:lnTo>
                    <a:lnTo>
                      <a:pt x="36" y="16"/>
                    </a:lnTo>
                    <a:lnTo>
                      <a:pt x="44" y="12"/>
                    </a:lnTo>
                    <a:lnTo>
                      <a:pt x="50" y="6"/>
                    </a:lnTo>
                    <a:lnTo>
                      <a:pt x="44" y="4"/>
                    </a:lnTo>
                    <a:lnTo>
                      <a:pt x="36" y="0"/>
                    </a:lnTo>
                    <a:lnTo>
                      <a:pt x="28" y="4"/>
                    </a:lnTo>
                    <a:lnTo>
                      <a:pt x="16" y="12"/>
                    </a:lnTo>
                    <a:lnTo>
                      <a:pt x="6" y="22"/>
                    </a:lnTo>
                    <a:lnTo>
                      <a:pt x="0" y="28"/>
                    </a:lnTo>
                    <a:lnTo>
                      <a:pt x="2" y="28"/>
                    </a:lnTo>
                    <a:lnTo>
                      <a:pt x="4" y="38"/>
                    </a:lnTo>
                    <a:lnTo>
                      <a:pt x="8" y="46"/>
                    </a:lnTo>
                    <a:lnTo>
                      <a:pt x="10" y="56"/>
                    </a:lnTo>
                    <a:lnTo>
                      <a:pt x="14" y="68"/>
                    </a:lnTo>
                    <a:lnTo>
                      <a:pt x="14" y="66"/>
                    </a:lnTo>
                    <a:close/>
                  </a:path>
                </a:pathLst>
              </a:custGeom>
              <a:grpFill/>
              <a:ln w="3175" cmpd="sng">
                <a:solidFill>
                  <a:srgbClr val="FFFFFF"/>
                </a:solidFill>
                <a:prstDash val="solid"/>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sp>
            <p:nvSpPr>
              <p:cNvPr id="66" name="Zanzibar">
                <a:extLst>
                  <a:ext uri="{FF2B5EF4-FFF2-40B4-BE49-F238E27FC236}">
                    <a16:creationId xmlns="" xmlns:a16="http://schemas.microsoft.com/office/drawing/2014/main" id="{2FA602DE-5765-49AB-A24D-2AB9B905D267}"/>
                  </a:ext>
                </a:extLst>
              </p:cNvPr>
              <p:cNvSpPr>
                <a:spLocks/>
              </p:cNvSpPr>
              <p:nvPr/>
            </p:nvSpPr>
            <p:spPr bwMode="auto">
              <a:xfrm>
                <a:off x="6538913" y="3941763"/>
                <a:ext cx="38100" cy="44450"/>
              </a:xfrm>
              <a:custGeom>
                <a:avLst/>
                <a:gdLst/>
                <a:ahLst/>
                <a:cxnLst>
                  <a:cxn ang="0">
                    <a:pos x="16" y="10"/>
                  </a:cxn>
                  <a:cxn ang="0">
                    <a:pos x="20" y="16"/>
                  </a:cxn>
                  <a:cxn ang="0">
                    <a:pos x="24" y="26"/>
                  </a:cxn>
                  <a:cxn ang="0">
                    <a:pos x="20" y="28"/>
                  </a:cxn>
                  <a:cxn ang="0">
                    <a:pos x="18" y="28"/>
                  </a:cxn>
                  <a:cxn ang="0">
                    <a:pos x="16" y="28"/>
                  </a:cxn>
                  <a:cxn ang="0">
                    <a:pos x="12" y="26"/>
                  </a:cxn>
                  <a:cxn ang="0">
                    <a:pos x="8" y="26"/>
                  </a:cxn>
                  <a:cxn ang="0">
                    <a:pos x="4" y="24"/>
                  </a:cxn>
                  <a:cxn ang="0">
                    <a:pos x="2" y="20"/>
                  </a:cxn>
                  <a:cxn ang="0">
                    <a:pos x="0" y="14"/>
                  </a:cxn>
                  <a:cxn ang="0">
                    <a:pos x="2" y="8"/>
                  </a:cxn>
                  <a:cxn ang="0">
                    <a:pos x="4" y="4"/>
                  </a:cxn>
                  <a:cxn ang="0">
                    <a:pos x="8" y="2"/>
                  </a:cxn>
                  <a:cxn ang="0">
                    <a:pos x="12" y="0"/>
                  </a:cxn>
                  <a:cxn ang="0">
                    <a:pos x="14" y="6"/>
                  </a:cxn>
                  <a:cxn ang="0">
                    <a:pos x="14" y="10"/>
                  </a:cxn>
                  <a:cxn ang="0">
                    <a:pos x="16" y="10"/>
                  </a:cxn>
                </a:cxnLst>
                <a:rect l="0" t="0" r="r" b="b"/>
                <a:pathLst>
                  <a:path w="24" h="28">
                    <a:moveTo>
                      <a:pt x="16" y="10"/>
                    </a:moveTo>
                    <a:lnTo>
                      <a:pt x="20" y="16"/>
                    </a:lnTo>
                    <a:lnTo>
                      <a:pt x="24" y="26"/>
                    </a:lnTo>
                    <a:lnTo>
                      <a:pt x="20" y="28"/>
                    </a:lnTo>
                    <a:lnTo>
                      <a:pt x="18" y="28"/>
                    </a:lnTo>
                    <a:lnTo>
                      <a:pt x="16" y="28"/>
                    </a:lnTo>
                    <a:lnTo>
                      <a:pt x="12" y="26"/>
                    </a:lnTo>
                    <a:lnTo>
                      <a:pt x="8" y="26"/>
                    </a:lnTo>
                    <a:lnTo>
                      <a:pt x="4" y="24"/>
                    </a:lnTo>
                    <a:lnTo>
                      <a:pt x="2" y="20"/>
                    </a:lnTo>
                    <a:lnTo>
                      <a:pt x="0" y="14"/>
                    </a:lnTo>
                    <a:lnTo>
                      <a:pt x="2" y="8"/>
                    </a:lnTo>
                    <a:lnTo>
                      <a:pt x="4" y="4"/>
                    </a:lnTo>
                    <a:lnTo>
                      <a:pt x="8" y="2"/>
                    </a:lnTo>
                    <a:lnTo>
                      <a:pt x="12" y="0"/>
                    </a:lnTo>
                    <a:lnTo>
                      <a:pt x="14" y="6"/>
                    </a:lnTo>
                    <a:lnTo>
                      <a:pt x="14" y="10"/>
                    </a:lnTo>
                    <a:lnTo>
                      <a:pt x="16" y="10"/>
                    </a:lnTo>
                    <a:close/>
                  </a:path>
                </a:pathLst>
              </a:custGeom>
              <a:grpFill/>
              <a:ln w="3175" cmpd="sng">
                <a:solidFill>
                  <a:srgbClr val="FFFFFF"/>
                </a:solidFill>
                <a:round/>
                <a:headEnd/>
                <a:tailEnd/>
              </a:ln>
            </p:spPr>
            <p:txBody>
              <a:bodyPr/>
              <a:lstStyle/>
              <a:p>
                <a:pPr marL="0" marR="0" lvl="0" indent="0" defTabSz="65297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Calibri" charset="0"/>
                  <a:cs typeface="Calibri" charset="0"/>
                </a:endParaRPr>
              </a:p>
            </p:txBody>
          </p:sp>
        </p:grpSp>
        <p:sp>
          <p:nvSpPr>
            <p:cNvPr id="11" name="Rectangle 200">
              <a:extLst>
                <a:ext uri="{FF2B5EF4-FFF2-40B4-BE49-F238E27FC236}">
                  <a16:creationId xmlns="" xmlns:a16="http://schemas.microsoft.com/office/drawing/2014/main" id="{65E25022-1E49-41BA-BE89-630E253D14ED}"/>
                </a:ext>
              </a:extLst>
            </p:cNvPr>
            <p:cNvSpPr>
              <a:spLocks noChangeArrowheads="1"/>
            </p:cNvSpPr>
            <p:nvPr/>
          </p:nvSpPr>
          <p:spPr bwMode="auto">
            <a:xfrm>
              <a:off x="5087126" y="2636950"/>
              <a:ext cx="257173" cy="194599"/>
            </a:xfrm>
            <a:prstGeom prst="rect">
              <a:avLst/>
            </a:prstGeom>
            <a:noFill/>
            <a:ln w="9525">
              <a:noFill/>
              <a:miter lim="800000"/>
              <a:headEnd/>
              <a:tailEnd/>
            </a:ln>
          </p:spPr>
          <p:txBody>
            <a:bodyPr wrap="none" lIns="0" tIns="0" rIns="0" bIns="0">
              <a:noAutofit/>
            </a:bodyPr>
            <a:lstStyle/>
            <a:p>
              <a:pPr marL="0" marR="0" lvl="0" indent="0" defTabSz="652973"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a typeface="Calibri" charset="0"/>
                  <a:cs typeface="Calibri" charset="0"/>
                </a:rPr>
                <a:t>DRC</a:t>
              </a:r>
            </a:p>
          </p:txBody>
        </p:sp>
      </p:grpSp>
    </p:spTree>
    <p:extLst>
      <p:ext uri="{BB962C8B-B14F-4D97-AF65-F5344CB8AC3E}">
        <p14:creationId xmlns:p14="http://schemas.microsoft.com/office/powerpoint/2010/main" val="2350376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4" descr="C:\Users\User\Documents\innondation_rdc_17_007_640_350_1.jpg">
            <a:extLst>
              <a:ext uri="{FF2B5EF4-FFF2-40B4-BE49-F238E27FC236}">
                <a16:creationId xmlns="" xmlns:a16="http://schemas.microsoft.com/office/drawing/2014/main" id="{5CADF306-2F10-47F7-99A3-6B341BEAE1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80129" y="3643924"/>
            <a:ext cx="3906671" cy="2472197"/>
          </a:xfrm>
          <a:prstGeom prst="rect">
            <a:avLst/>
          </a:prstGeom>
          <a:noFill/>
          <a:ln>
            <a:noFill/>
          </a:ln>
        </p:spPr>
      </p:pic>
      <p:sp>
        <p:nvSpPr>
          <p:cNvPr id="3" name="Title 2">
            <a:extLst>
              <a:ext uri="{FF2B5EF4-FFF2-40B4-BE49-F238E27FC236}">
                <a16:creationId xmlns="" xmlns:a16="http://schemas.microsoft.com/office/drawing/2014/main" id="{BDB52FA8-8AFA-46C0-8FCE-ECFD74636984}"/>
              </a:ext>
            </a:extLst>
          </p:cNvPr>
          <p:cNvSpPr>
            <a:spLocks noGrp="1"/>
          </p:cNvSpPr>
          <p:nvPr>
            <p:ph type="title"/>
          </p:nvPr>
        </p:nvSpPr>
        <p:spPr>
          <a:xfrm>
            <a:off x="355602" y="199481"/>
            <a:ext cx="6731000" cy="763935"/>
          </a:xfrm>
        </p:spPr>
        <p:txBody>
          <a:bodyPr>
            <a:normAutofit/>
          </a:bodyPr>
          <a:lstStyle/>
          <a:p>
            <a:pPr algn="l"/>
            <a:r>
              <a:rPr lang="en-US" sz="2900" dirty="0" err="1" smtClean="0">
                <a:solidFill>
                  <a:schemeClr val="accent1"/>
                </a:solidFill>
              </a:rPr>
              <a:t>République</a:t>
            </a:r>
            <a:r>
              <a:rPr lang="en-US" sz="2900" dirty="0" smtClean="0">
                <a:solidFill>
                  <a:schemeClr val="accent1"/>
                </a:solidFill>
              </a:rPr>
              <a:t> </a:t>
            </a:r>
            <a:r>
              <a:rPr lang="en-US" sz="2900" dirty="0" err="1" smtClean="0">
                <a:solidFill>
                  <a:schemeClr val="accent1"/>
                </a:solidFill>
              </a:rPr>
              <a:t>Démocratique</a:t>
            </a:r>
            <a:r>
              <a:rPr lang="en-US" sz="2900" dirty="0" smtClean="0">
                <a:solidFill>
                  <a:schemeClr val="accent1"/>
                </a:solidFill>
              </a:rPr>
              <a:t> du </a:t>
            </a:r>
            <a:r>
              <a:rPr lang="en-US" sz="2900" dirty="0">
                <a:solidFill>
                  <a:schemeClr val="accent1"/>
                </a:solidFill>
              </a:rPr>
              <a:t>Congo</a:t>
            </a:r>
          </a:p>
        </p:txBody>
      </p:sp>
      <p:sp>
        <p:nvSpPr>
          <p:cNvPr id="10" name="Content Placeholder 2">
            <a:extLst>
              <a:ext uri="{FF2B5EF4-FFF2-40B4-BE49-F238E27FC236}">
                <a16:creationId xmlns="" xmlns:a16="http://schemas.microsoft.com/office/drawing/2014/main" id="{7DF091AB-B998-40CB-9EE5-847976113696}"/>
              </a:ext>
            </a:extLst>
          </p:cNvPr>
          <p:cNvSpPr txBox="1">
            <a:spLocks/>
          </p:cNvSpPr>
          <p:nvPr/>
        </p:nvSpPr>
        <p:spPr>
          <a:xfrm>
            <a:off x="249728" y="749504"/>
            <a:ext cx="4320093" cy="3513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defRPr sz="1600" b="1">
                <a:solidFill>
                  <a:schemeClr val="accent1"/>
                </a:solidFill>
                <a:latin typeface="Calibri" panose="020F0502020204030204" pitchFamily="34" charset="0"/>
                <a:ea typeface="Trebuchet MS"/>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600"/>
              </a:spcAft>
            </a:pPr>
            <a:r>
              <a:rPr lang="fr" dirty="0" smtClean="0">
                <a:solidFill>
                  <a:schemeClr val="tx1"/>
                </a:solidFill>
                <a:sym typeface="Calibri"/>
              </a:rPr>
              <a:t>Ob</a:t>
            </a:r>
            <a:r>
              <a:rPr lang="fr-FR" dirty="0" err="1" smtClean="0">
                <a:solidFill>
                  <a:schemeClr val="tx1"/>
                </a:solidFill>
                <a:sym typeface="Calibri"/>
              </a:rPr>
              <a:t>jectifs</a:t>
            </a:r>
            <a:endParaRPr lang="fr" dirty="0">
              <a:solidFill>
                <a:schemeClr val="tx1"/>
              </a:solidFill>
              <a:sym typeface="Calibri"/>
            </a:endParaRPr>
          </a:p>
          <a:p>
            <a:pPr>
              <a:spcAft>
                <a:spcPts val="600"/>
              </a:spcAft>
            </a:pPr>
            <a:endParaRPr lang="fr-FR" sz="800" b="0" strike="sngStrike" dirty="0" smtClean="0">
              <a:solidFill>
                <a:schemeClr val="tx1"/>
              </a:solidFill>
            </a:endParaRPr>
          </a:p>
          <a:p>
            <a:pPr>
              <a:spcAft>
                <a:spcPts val="600"/>
              </a:spcAft>
            </a:pPr>
            <a:r>
              <a:rPr lang="fr-FR" sz="1200" b="0" dirty="0" smtClean="0">
                <a:solidFill>
                  <a:schemeClr val="tx1"/>
                </a:solidFill>
              </a:rPr>
              <a:t>Soutenir le renforcement des capacités des services hydrométéorologiques et des services d’alerte précoce de la RDC en tirant parti du projet financé par le Groupe de la Banque mondiale intitulé «Projet de renforcement des services hydrométéorologiques et climatiques» (</a:t>
            </a:r>
            <a:r>
              <a:rPr lang="fr-FR" sz="1200" dirty="0" smtClean="0">
                <a:solidFill>
                  <a:srgbClr val="FF0000"/>
                </a:solidFill>
              </a:rPr>
              <a:t>8 M $ US: 5,3 FEM + 2,7 M GFDRR</a:t>
            </a:r>
            <a:r>
              <a:rPr lang="fr-FR" sz="1200" b="0" dirty="0" smtClean="0">
                <a:solidFill>
                  <a:schemeClr val="tx1"/>
                </a:solidFill>
              </a:rPr>
              <a:t>).</a:t>
            </a:r>
            <a:endParaRPr lang="fr-FR" sz="1200" b="0" dirty="0" smtClean="0">
              <a:solidFill>
                <a:srgbClr val="FF0000"/>
              </a:solidFill>
            </a:endParaRPr>
          </a:p>
          <a:p>
            <a:pPr>
              <a:spcAft>
                <a:spcPts val="600"/>
              </a:spcAft>
            </a:pPr>
            <a:r>
              <a:rPr lang="fr-FR" sz="1200" b="0" dirty="0" smtClean="0">
                <a:solidFill>
                  <a:schemeClr val="dk1"/>
                </a:solidFill>
              </a:rPr>
              <a:t>Le projet permettra d’améliorer les services </a:t>
            </a:r>
            <a:r>
              <a:rPr lang="fr-FR" sz="1200" b="0" smtClean="0">
                <a:solidFill>
                  <a:schemeClr val="dk1"/>
                </a:solidFill>
              </a:rPr>
              <a:t>hydrométéorologiques </a:t>
            </a:r>
            <a:r>
              <a:rPr lang="fr-FR" sz="1200" b="0" smtClean="0">
                <a:solidFill>
                  <a:schemeClr val="dk1"/>
                </a:solidFill>
              </a:rPr>
              <a:t>du </a:t>
            </a:r>
            <a:r>
              <a:rPr lang="fr-FR" sz="1200" b="0" dirty="0" smtClean="0">
                <a:solidFill>
                  <a:schemeClr val="dk1"/>
                </a:solidFill>
              </a:rPr>
              <a:t>pays en :</a:t>
            </a:r>
          </a:p>
          <a:p>
            <a:pPr marL="285750" indent="-285750">
              <a:spcAft>
                <a:spcPts val="600"/>
              </a:spcAft>
              <a:buFont typeface="Wingdings" charset="2"/>
              <a:buChar char="§"/>
            </a:pPr>
            <a:r>
              <a:rPr lang="fr-FR" sz="1200" b="0" dirty="0" smtClean="0">
                <a:solidFill>
                  <a:schemeClr val="dk1"/>
                </a:solidFill>
              </a:rPr>
              <a:t>Améliorant les capacités de base des prévisions météorologiques et la communication </a:t>
            </a:r>
          </a:p>
          <a:p>
            <a:pPr marL="285750" indent="-285750">
              <a:spcAft>
                <a:spcPts val="600"/>
              </a:spcAft>
              <a:buFont typeface="Wingdings" charset="2"/>
              <a:buChar char="§"/>
            </a:pPr>
            <a:r>
              <a:rPr lang="fr-FR" sz="1200" b="0" dirty="0" smtClean="0">
                <a:solidFill>
                  <a:schemeClr val="dk1"/>
                </a:solidFill>
              </a:rPr>
              <a:t>Pilotage des services d'information agro-météorologique</a:t>
            </a:r>
          </a:p>
          <a:p>
            <a:pPr marL="285750" indent="-285750">
              <a:spcAft>
                <a:spcPts val="600"/>
              </a:spcAft>
              <a:buFont typeface="Wingdings" charset="2"/>
              <a:buChar char="§"/>
            </a:pPr>
            <a:r>
              <a:rPr lang="fr-FR" sz="1200" b="0" dirty="0" smtClean="0">
                <a:solidFill>
                  <a:schemeClr val="dk1"/>
                </a:solidFill>
              </a:rPr>
              <a:t>Pilotage des services d'alerte précoce aux inondations</a:t>
            </a:r>
          </a:p>
          <a:p>
            <a:pPr marL="285750" indent="-285750">
              <a:spcAft>
                <a:spcPts val="600"/>
              </a:spcAft>
              <a:buFont typeface="Wingdings" charset="2"/>
              <a:buChar char="§"/>
            </a:pPr>
            <a:r>
              <a:rPr lang="fr-FR" sz="1200" b="0" dirty="0" smtClean="0">
                <a:solidFill>
                  <a:schemeClr val="dk1"/>
                </a:solidFill>
              </a:rPr>
              <a:t>Soutenir les services de météorologie aéronautique</a:t>
            </a:r>
            <a:endParaRPr lang="fr-FR" sz="1200" b="0" dirty="0">
              <a:solidFill>
                <a:schemeClr val="dk1"/>
              </a:solidFill>
            </a:endParaRPr>
          </a:p>
        </p:txBody>
      </p:sp>
      <p:sp>
        <p:nvSpPr>
          <p:cNvPr id="11" name="Rectangle 10">
            <a:extLst>
              <a:ext uri="{FF2B5EF4-FFF2-40B4-BE49-F238E27FC236}">
                <a16:creationId xmlns="" xmlns:a16="http://schemas.microsoft.com/office/drawing/2014/main" id="{914065E8-F28F-4714-A213-667E18ED7512}"/>
              </a:ext>
            </a:extLst>
          </p:cNvPr>
          <p:cNvSpPr/>
          <p:nvPr/>
        </p:nvSpPr>
        <p:spPr>
          <a:xfrm>
            <a:off x="247650" y="4188814"/>
            <a:ext cx="4325331" cy="2473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Aft>
                <a:spcPts val="600"/>
              </a:spcAft>
            </a:pPr>
            <a:r>
              <a:rPr lang="fr-FR" sz="1600" b="1" dirty="0" smtClean="0">
                <a:solidFill>
                  <a:schemeClr val="tx1"/>
                </a:solidFill>
                <a:latin typeface="Calibri" panose="020F0502020204030204" pitchFamily="34" charset="0"/>
                <a:ea typeface="Trebuchet MS"/>
                <a:cs typeface="Calibri" panose="020F0502020204030204" pitchFamily="34" charset="0"/>
                <a:sym typeface="Trebuchet MS"/>
              </a:rPr>
              <a:t>Points sur les Activités de CREWS</a:t>
            </a:r>
            <a:endParaRPr lang="en-US" sz="1600" b="1" dirty="0">
              <a:solidFill>
                <a:schemeClr val="tx1"/>
              </a:solidFill>
              <a:latin typeface="Calibri" panose="020F0502020204030204" pitchFamily="34" charset="0"/>
              <a:ea typeface="Trebuchet MS"/>
              <a:cs typeface="Calibri" panose="020F0502020204030204" pitchFamily="34" charset="0"/>
              <a:sym typeface="Trebuchet MS"/>
            </a:endParaRPr>
          </a:p>
          <a:p>
            <a:pPr lvl="0">
              <a:spcAft>
                <a:spcPts val="600"/>
              </a:spcAft>
            </a:pPr>
            <a:r>
              <a:rPr lang="fr" sz="1400" b="1" dirty="0">
                <a:solidFill>
                  <a:schemeClr val="accent1"/>
                </a:solidFill>
                <a:latin typeface="Calibri" panose="020F0502020204030204" pitchFamily="34" charset="0"/>
                <a:ea typeface="Trebuchet MS"/>
                <a:cs typeface="Calibri" panose="020F0502020204030204" pitchFamily="34" charset="0"/>
                <a:sym typeface="Trebuchet MS"/>
              </a:rPr>
              <a:t> A. </a:t>
            </a:r>
            <a:r>
              <a:rPr lang="fr" sz="1400" dirty="0">
                <a:solidFill>
                  <a:schemeClr val="dk1"/>
                </a:solidFill>
                <a:latin typeface="Calibri" panose="020F0502020204030204" pitchFamily="34" charset="0"/>
                <a:ea typeface="Trebuchet MS"/>
                <a:cs typeface="Calibri" panose="020F0502020204030204" pitchFamily="34" charset="0"/>
                <a:sym typeface="Trebuchet MS"/>
              </a:rPr>
              <a:t>Renforcement des cadres institutionnels et réglementaires et renforcement des capacités pour les services </a:t>
            </a:r>
            <a:r>
              <a:rPr lang="fr" sz="1400" dirty="0" smtClean="0">
                <a:solidFill>
                  <a:schemeClr val="dk1"/>
                </a:solidFill>
                <a:latin typeface="Calibri" panose="020F0502020204030204" pitchFamily="34" charset="0"/>
                <a:ea typeface="Trebuchet MS"/>
                <a:cs typeface="Calibri" panose="020F0502020204030204" pitchFamily="34" charset="0"/>
                <a:sym typeface="Trebuchet MS"/>
              </a:rPr>
              <a:t>d'hydro-mét</a:t>
            </a:r>
            <a:r>
              <a:rPr lang="fr-FR" sz="1400" dirty="0" err="1" smtClean="0">
                <a:solidFill>
                  <a:schemeClr val="dk1"/>
                </a:solidFill>
                <a:latin typeface="Calibri" panose="020F0502020204030204" pitchFamily="34" charset="0"/>
                <a:ea typeface="Trebuchet MS"/>
                <a:cs typeface="Calibri" panose="020F0502020204030204" pitchFamily="34" charset="0"/>
                <a:sym typeface="Trebuchet MS"/>
              </a:rPr>
              <a:t>éorologiques</a:t>
            </a:r>
            <a:r>
              <a:rPr lang="fr" sz="1400" dirty="0" smtClean="0">
                <a:solidFill>
                  <a:schemeClr val="dk1"/>
                </a:solidFill>
                <a:latin typeface="Calibri" panose="020F0502020204030204" pitchFamily="34" charset="0"/>
                <a:ea typeface="Trebuchet MS"/>
                <a:cs typeface="Calibri" panose="020F0502020204030204" pitchFamily="34" charset="0"/>
                <a:sym typeface="Trebuchet MS"/>
              </a:rPr>
              <a:t> </a:t>
            </a:r>
            <a:r>
              <a:rPr lang="fr" sz="1400" dirty="0">
                <a:solidFill>
                  <a:schemeClr val="dk1"/>
                </a:solidFill>
                <a:latin typeface="Calibri" panose="020F0502020204030204" pitchFamily="34" charset="0"/>
                <a:ea typeface="Trebuchet MS"/>
                <a:cs typeface="Calibri" panose="020F0502020204030204" pitchFamily="34" charset="0"/>
                <a:sym typeface="Trebuchet MS"/>
              </a:rPr>
              <a:t>et </a:t>
            </a:r>
            <a:r>
              <a:rPr lang="fr-FR" sz="1400" dirty="0" smtClean="0">
                <a:solidFill>
                  <a:schemeClr val="dk1"/>
                </a:solidFill>
                <a:latin typeface="Calibri" panose="020F0502020204030204" pitchFamily="34" charset="0"/>
                <a:ea typeface="Trebuchet MS"/>
                <a:cs typeface="Calibri" panose="020F0502020204030204" pitchFamily="34" charset="0"/>
                <a:sym typeface="Trebuchet MS"/>
              </a:rPr>
              <a:t>d</a:t>
            </a:r>
            <a:r>
              <a:rPr lang="fr" sz="1400" dirty="0" smtClean="0">
                <a:solidFill>
                  <a:schemeClr val="dk1"/>
                </a:solidFill>
                <a:latin typeface="Calibri" panose="020F0502020204030204" pitchFamily="34" charset="0"/>
                <a:ea typeface="Trebuchet MS"/>
                <a:cs typeface="Calibri" panose="020F0502020204030204" pitchFamily="34" charset="0"/>
                <a:sym typeface="Trebuchet MS"/>
              </a:rPr>
              <a:t>'alerte rapide</a:t>
            </a:r>
            <a:endParaRPr lang="fr-FR" sz="1400" dirty="0" smtClean="0">
              <a:solidFill>
                <a:schemeClr val="dk1"/>
              </a:solidFill>
              <a:latin typeface="Calibri" panose="020F0502020204030204" pitchFamily="34" charset="0"/>
              <a:ea typeface="Trebuchet MS"/>
              <a:cs typeface="Calibri" panose="020F0502020204030204" pitchFamily="34" charset="0"/>
              <a:sym typeface="Trebuchet MS"/>
            </a:endParaRPr>
          </a:p>
          <a:p>
            <a:pPr lvl="0">
              <a:spcAft>
                <a:spcPts val="600"/>
              </a:spcAft>
            </a:pPr>
            <a:r>
              <a:rPr lang="fr" sz="1400" b="1" dirty="0" smtClean="0">
                <a:solidFill>
                  <a:schemeClr val="accent1"/>
                </a:solidFill>
                <a:latin typeface="Calibri" panose="020F0502020204030204" pitchFamily="34" charset="0"/>
                <a:ea typeface="Trebuchet MS"/>
                <a:cs typeface="Calibri" panose="020F0502020204030204" pitchFamily="34" charset="0"/>
                <a:sym typeface="Trebuchet MS"/>
              </a:rPr>
              <a:t>B</a:t>
            </a:r>
            <a:r>
              <a:rPr lang="fr" sz="1400" b="1" dirty="0">
                <a:solidFill>
                  <a:schemeClr val="accent1"/>
                </a:solidFill>
                <a:latin typeface="Calibri" panose="020F0502020204030204" pitchFamily="34" charset="0"/>
                <a:ea typeface="Trebuchet MS"/>
                <a:cs typeface="Calibri" panose="020F0502020204030204" pitchFamily="34" charset="0"/>
                <a:sym typeface="Trebuchet MS"/>
              </a:rPr>
              <a:t>. </a:t>
            </a:r>
            <a:r>
              <a:rPr lang="fr" sz="1400" dirty="0">
                <a:solidFill>
                  <a:schemeClr val="dk1"/>
                </a:solidFill>
                <a:latin typeface="Calibri" panose="020F0502020204030204" pitchFamily="34" charset="0"/>
                <a:ea typeface="Trebuchet MS"/>
                <a:cs typeface="Calibri" panose="020F0502020204030204" pitchFamily="34" charset="0"/>
                <a:sym typeface="Trebuchet MS"/>
              </a:rPr>
              <a:t>Soutenir le développement et l'installation de systèmes d'alerte précoce aux inondations</a:t>
            </a:r>
          </a:p>
          <a:p>
            <a:pPr>
              <a:spcAft>
                <a:spcPts val="600"/>
              </a:spcAft>
            </a:pPr>
            <a:r>
              <a:rPr lang="fr" sz="1400" b="1" dirty="0">
                <a:solidFill>
                  <a:schemeClr val="accent1"/>
                </a:solidFill>
                <a:latin typeface="Calibri" panose="020F0502020204030204" pitchFamily="34" charset="0"/>
                <a:ea typeface="Trebuchet MS"/>
                <a:cs typeface="Calibri" panose="020F0502020204030204" pitchFamily="34" charset="0"/>
                <a:sym typeface="Trebuchet MS"/>
              </a:rPr>
              <a:t>C. </a:t>
            </a:r>
            <a:r>
              <a:rPr lang="fr" sz="1400" dirty="0">
                <a:solidFill>
                  <a:schemeClr val="dk1"/>
                </a:solidFill>
                <a:latin typeface="Calibri" panose="020F0502020204030204" pitchFamily="34" charset="0"/>
                <a:ea typeface="Trebuchet MS"/>
                <a:cs typeface="Calibri" panose="020F0502020204030204" pitchFamily="34" charset="0"/>
                <a:sym typeface="Trebuchet MS"/>
              </a:rPr>
              <a:t>Soutenir le développement de systèmes de gestion de la qualité axés sur la météorologie aéronautique</a:t>
            </a:r>
            <a:endParaRPr lang="en-US" sz="1400" dirty="0">
              <a:solidFill>
                <a:schemeClr val="dk1"/>
              </a:solidFill>
              <a:latin typeface="Calibri" panose="020F0502020204030204" pitchFamily="34" charset="0"/>
              <a:ea typeface="Trebuchet MS"/>
              <a:cs typeface="Calibri" panose="020F0502020204030204" pitchFamily="34" charset="0"/>
              <a:sym typeface="Trebuchet MS"/>
            </a:endParaRPr>
          </a:p>
          <a:p>
            <a:pPr>
              <a:spcAft>
                <a:spcPts val="600"/>
              </a:spcAft>
            </a:pPr>
            <a:r>
              <a:rPr lang="fr" sz="1400" b="1" dirty="0">
                <a:solidFill>
                  <a:schemeClr val="accent1"/>
                </a:solidFill>
                <a:latin typeface="Calibri" panose="020F0502020204030204" pitchFamily="34" charset="0"/>
                <a:ea typeface="Trebuchet MS"/>
                <a:cs typeface="Calibri" panose="020F0502020204030204" pitchFamily="34" charset="0"/>
                <a:sym typeface="Trebuchet MS"/>
              </a:rPr>
              <a:t>C. </a:t>
            </a:r>
            <a:r>
              <a:rPr lang="fr" sz="1400" dirty="0">
                <a:solidFill>
                  <a:schemeClr val="dk1"/>
                </a:solidFill>
                <a:latin typeface="Calibri" panose="020F0502020204030204" pitchFamily="34" charset="0"/>
                <a:ea typeface="Trebuchet MS"/>
                <a:cs typeface="Calibri" panose="020F0502020204030204" pitchFamily="34" charset="0"/>
                <a:sym typeface="Trebuchet MS"/>
              </a:rPr>
              <a:t>Soutenir le développement et la stratégie commerciale de </a:t>
            </a:r>
            <a:r>
              <a:rPr lang="fr" sz="1400" dirty="0" err="1">
                <a:solidFill>
                  <a:schemeClr val="dk1"/>
                </a:solidFill>
                <a:latin typeface="Calibri" panose="020F0502020204030204" pitchFamily="34" charset="0"/>
                <a:ea typeface="Trebuchet MS"/>
                <a:cs typeface="Calibri" panose="020F0502020204030204" pitchFamily="34" charset="0"/>
                <a:sym typeface="Trebuchet MS"/>
              </a:rPr>
              <a:t>Mettelsat</a:t>
            </a:r>
            <a:endParaRPr lang="en-US" sz="1400" dirty="0"/>
          </a:p>
        </p:txBody>
      </p:sp>
      <p:sp>
        <p:nvSpPr>
          <p:cNvPr id="13" name="Content Placeholder 2">
            <a:extLst>
              <a:ext uri="{FF2B5EF4-FFF2-40B4-BE49-F238E27FC236}">
                <a16:creationId xmlns="" xmlns:a16="http://schemas.microsoft.com/office/drawing/2014/main" id="{0C098A09-B560-4E72-9D21-636D549F9C28}"/>
              </a:ext>
            </a:extLst>
          </p:cNvPr>
          <p:cNvSpPr txBox="1">
            <a:spLocks/>
          </p:cNvSpPr>
          <p:nvPr/>
        </p:nvSpPr>
        <p:spPr>
          <a:xfrm>
            <a:off x="4703175" y="963416"/>
            <a:ext cx="4057746" cy="1135669"/>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spcAft>
                <a:spcPts val="600"/>
              </a:spcAft>
              <a:defRPr sz="1600" b="0">
                <a:solidFill>
                  <a:schemeClr val="tx1"/>
                </a:solidFill>
                <a:latin typeface="Calibri" panose="020F0502020204030204" pitchFamily="34" charset="0"/>
                <a:ea typeface="Trebuchet MS"/>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err="1" smtClean="0">
                <a:sym typeface="Calibri"/>
              </a:rPr>
              <a:t>Durée</a:t>
            </a:r>
            <a:r>
              <a:rPr lang="en-US" dirty="0" smtClean="0">
                <a:sym typeface="Calibri"/>
              </a:rPr>
              <a:t>: </a:t>
            </a:r>
            <a:r>
              <a:rPr lang="en-US" dirty="0">
                <a:sym typeface="Calibri"/>
              </a:rPr>
              <a:t>2018 - 2022 </a:t>
            </a:r>
          </a:p>
          <a:p>
            <a:pPr>
              <a:spcAft>
                <a:spcPts val="0"/>
              </a:spcAft>
            </a:pPr>
            <a:r>
              <a:rPr lang="en-US" sz="1800" dirty="0">
                <a:solidFill>
                  <a:schemeClr val="accent1"/>
                </a:solidFill>
                <a:sym typeface="Calibri"/>
              </a:rPr>
              <a:t>CREWS 	3,090,000 USD</a:t>
            </a:r>
          </a:p>
          <a:p>
            <a:pPr>
              <a:spcAft>
                <a:spcPts val="0"/>
              </a:spcAft>
            </a:pPr>
            <a:r>
              <a:rPr lang="en-US" sz="1400" dirty="0" err="1" smtClean="0">
                <a:sym typeface="Calibri"/>
              </a:rPr>
              <a:t>Groupe</a:t>
            </a:r>
            <a:r>
              <a:rPr lang="en-US" sz="1400" dirty="0" smtClean="0">
                <a:sym typeface="Calibri"/>
              </a:rPr>
              <a:t> BM </a:t>
            </a:r>
            <a:r>
              <a:rPr lang="en-US" sz="1400" dirty="0">
                <a:sym typeface="Calibri"/>
              </a:rPr>
              <a:t>	2,790,000 USD</a:t>
            </a:r>
          </a:p>
          <a:p>
            <a:pPr>
              <a:spcAft>
                <a:spcPts val="0"/>
              </a:spcAft>
            </a:pPr>
            <a:r>
              <a:rPr lang="en-US" sz="1400" dirty="0" smtClean="0">
                <a:sym typeface="Calibri"/>
              </a:rPr>
              <a:t>OMM</a:t>
            </a:r>
            <a:r>
              <a:rPr lang="en-US" sz="1400" dirty="0">
                <a:sym typeface="Calibri"/>
              </a:rPr>
              <a:t>	</a:t>
            </a:r>
            <a:r>
              <a:rPr lang="en-US" sz="1400" dirty="0" smtClean="0">
                <a:sym typeface="Calibri"/>
              </a:rPr>
              <a:t>    300,000 </a:t>
            </a:r>
            <a:r>
              <a:rPr lang="en-US" sz="1400" dirty="0">
                <a:sym typeface="Calibri"/>
              </a:rPr>
              <a:t>USD</a:t>
            </a:r>
            <a:endParaRPr lang="en-US" sz="1400" dirty="0"/>
          </a:p>
        </p:txBody>
      </p:sp>
      <p:cxnSp>
        <p:nvCxnSpPr>
          <p:cNvPr id="8" name="Straight Connector 7">
            <a:extLst>
              <a:ext uri="{FF2B5EF4-FFF2-40B4-BE49-F238E27FC236}">
                <a16:creationId xmlns="" xmlns:a16="http://schemas.microsoft.com/office/drawing/2014/main" id="{436A077F-51F7-4B5B-BD37-8DDBD205FAAB}"/>
              </a:ext>
            </a:extLst>
          </p:cNvPr>
          <p:cNvCxnSpPr>
            <a:cxnSpLocks/>
          </p:cNvCxnSpPr>
          <p:nvPr/>
        </p:nvCxnSpPr>
        <p:spPr>
          <a:xfrm>
            <a:off x="383663" y="1108602"/>
            <a:ext cx="36349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BDC8569-1416-4DF9-8D64-F98CA83E5660}"/>
              </a:ext>
            </a:extLst>
          </p:cNvPr>
          <p:cNvCxnSpPr>
            <a:cxnSpLocks/>
          </p:cNvCxnSpPr>
          <p:nvPr/>
        </p:nvCxnSpPr>
        <p:spPr>
          <a:xfrm>
            <a:off x="375246" y="4486644"/>
            <a:ext cx="363496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 xmlns:a16="http://schemas.microsoft.com/office/drawing/2014/main" id="{20A2A109-E686-4249-BB26-ACF0B62D9CB3}"/>
              </a:ext>
            </a:extLst>
          </p:cNvPr>
          <p:cNvSpPr txBox="1">
            <a:spLocks/>
          </p:cNvSpPr>
          <p:nvPr/>
        </p:nvSpPr>
        <p:spPr>
          <a:xfrm>
            <a:off x="4703174" y="2421015"/>
            <a:ext cx="4440825" cy="1018871"/>
          </a:xfrm>
          <a:prstGeom prst="roundRect">
            <a:avLst/>
          </a:prstGeom>
          <a:noFill/>
          <a:ln w="190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spcAft>
                <a:spcPts val="600"/>
              </a:spcAft>
              <a:defRPr sz="1600" b="1">
                <a:solidFill>
                  <a:schemeClr val="bg1"/>
                </a:solidFill>
                <a:latin typeface="Calibri" panose="020F0502020204030204" pitchFamily="34" charset="0"/>
                <a:ea typeface="Trebuchet MS"/>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800" b="0" dirty="0" smtClean="0">
                <a:solidFill>
                  <a:schemeClr val="tx1"/>
                </a:solidFill>
                <a:sym typeface="Calibri"/>
              </a:rPr>
              <a:t>Durée d’exécution</a:t>
            </a:r>
            <a:r>
              <a:rPr lang="en-US" sz="1800" b="0" dirty="0" smtClean="0">
                <a:solidFill>
                  <a:schemeClr val="tx1"/>
                </a:solidFill>
                <a:sym typeface="Calibri"/>
              </a:rPr>
              <a:t>: </a:t>
            </a:r>
            <a:r>
              <a:rPr lang="en-US" sz="1800" b="0" dirty="0">
                <a:solidFill>
                  <a:schemeClr val="tx1"/>
                </a:solidFill>
                <a:sym typeface="Calibri"/>
              </a:rPr>
              <a:t>2018 - 2022</a:t>
            </a:r>
          </a:p>
          <a:p>
            <a:pPr>
              <a:spcAft>
                <a:spcPts val="0"/>
              </a:spcAft>
            </a:pPr>
            <a:r>
              <a:rPr lang="fr-FR" sz="1800" b="0" dirty="0" smtClean="0">
                <a:solidFill>
                  <a:schemeClr val="accent1"/>
                </a:solidFill>
                <a:sym typeface="Calibri"/>
              </a:rPr>
              <a:t>Projet d'</a:t>
            </a:r>
            <a:r>
              <a:rPr lang="fr-FR" sz="1800" b="0" dirty="0" err="1" smtClean="0">
                <a:solidFill>
                  <a:schemeClr val="accent1"/>
                </a:solidFill>
                <a:sym typeface="Calibri"/>
              </a:rPr>
              <a:t>hydromet</a:t>
            </a:r>
            <a:r>
              <a:rPr lang="fr-FR" sz="1800" b="0" dirty="0" smtClean="0">
                <a:solidFill>
                  <a:schemeClr val="accent1"/>
                </a:solidFill>
                <a:sym typeface="Calibri"/>
              </a:rPr>
              <a:t> en RDC exécuté par </a:t>
            </a:r>
            <a:r>
              <a:rPr lang="fr-FR" sz="1800" b="0" dirty="0" err="1" smtClean="0">
                <a:solidFill>
                  <a:schemeClr val="accent1"/>
                </a:solidFill>
                <a:sym typeface="Calibri"/>
              </a:rPr>
              <a:t>Mettelsat</a:t>
            </a:r>
            <a:r>
              <a:rPr lang="fr-FR" sz="1800" b="0" dirty="0" smtClean="0">
                <a:solidFill>
                  <a:schemeClr val="accent1"/>
                </a:solidFill>
                <a:sym typeface="Calibri"/>
              </a:rPr>
              <a:t> (Ministère </a:t>
            </a:r>
            <a:r>
              <a:rPr lang="fr-FR" sz="1800" b="0" dirty="0" err="1" smtClean="0">
                <a:solidFill>
                  <a:schemeClr val="accent1"/>
                </a:solidFill>
                <a:sym typeface="Calibri"/>
              </a:rPr>
              <a:t>Transp</a:t>
            </a:r>
            <a:r>
              <a:rPr lang="fr-FR" sz="1800" b="0" dirty="0" smtClean="0">
                <a:solidFill>
                  <a:schemeClr val="accent1"/>
                </a:solidFill>
                <a:sym typeface="Calibri"/>
              </a:rPr>
              <a:t>) 8 000 000 USD</a:t>
            </a:r>
            <a:endParaRPr lang="fr-FR" sz="1800" b="0" dirty="0">
              <a:solidFill>
                <a:schemeClr val="accent1"/>
              </a:solidFill>
              <a:sym typeface="Calibri"/>
            </a:endParaRPr>
          </a:p>
        </p:txBody>
      </p:sp>
      <p:sp>
        <p:nvSpPr>
          <p:cNvPr id="15" name="Arrow: Down 14">
            <a:extLst>
              <a:ext uri="{FF2B5EF4-FFF2-40B4-BE49-F238E27FC236}">
                <a16:creationId xmlns="" xmlns:a16="http://schemas.microsoft.com/office/drawing/2014/main" id="{525911C1-3562-4DE0-80DF-4EB75D4F3F40}"/>
              </a:ext>
            </a:extLst>
          </p:cNvPr>
          <p:cNvSpPr/>
          <p:nvPr/>
        </p:nvSpPr>
        <p:spPr>
          <a:xfrm>
            <a:off x="6418433" y="2113599"/>
            <a:ext cx="565484" cy="2998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 xmlns:a16="http://schemas.microsoft.com/office/drawing/2014/main" id="{0DE82D48-77E2-48DC-94D8-3F7B70C0B2F7}"/>
              </a:ext>
            </a:extLst>
          </p:cNvPr>
          <p:cNvSpPr/>
          <p:nvPr/>
        </p:nvSpPr>
        <p:spPr>
          <a:xfrm>
            <a:off x="4703174" y="6135299"/>
            <a:ext cx="3983626" cy="523220"/>
          </a:xfrm>
          <a:prstGeom prst="rect">
            <a:avLst/>
          </a:prstGeom>
        </p:spPr>
        <p:txBody>
          <a:bodyPr wrap="square">
            <a:spAutoFit/>
          </a:bodyPr>
          <a:lstStyle/>
          <a:p>
            <a:r>
              <a:rPr lang="en-US" sz="1400" b="1" i="1" dirty="0" err="1">
                <a:latin typeface="Calibri" panose="020F0502020204030204" pitchFamily="34" charset="0"/>
                <a:ea typeface="Calibri" panose="020F0502020204030204" pitchFamily="34" charset="0"/>
                <a:cs typeface="Times New Roman" panose="02020603050405020304" pitchFamily="18" charset="0"/>
              </a:rPr>
              <a:t>Inondations</a:t>
            </a:r>
            <a:r>
              <a:rPr lang="en-US" sz="1400" b="1" i="1" dirty="0">
                <a:latin typeface="Calibri" panose="020F0502020204030204" pitchFamily="34" charset="0"/>
                <a:ea typeface="Calibri" panose="020F0502020204030204" pitchFamily="34" charset="0"/>
                <a:cs typeface="Times New Roman" panose="02020603050405020304" pitchFamily="18" charset="0"/>
              </a:rPr>
              <a:t> à Kinshasa </a:t>
            </a:r>
            <a:r>
              <a:rPr lang="en-US" sz="1400" b="1" i="1" dirty="0" err="1">
                <a:latin typeface="Calibri" panose="020F0502020204030204" pitchFamily="34" charset="0"/>
                <a:ea typeface="Calibri" panose="020F0502020204030204" pitchFamily="34" charset="0"/>
                <a:cs typeface="Times New Roman" panose="02020603050405020304" pitchFamily="18" charset="0"/>
              </a:rPr>
              <a:t>en</a:t>
            </a:r>
            <a:r>
              <a:rPr lang="en-US" sz="1400" b="1" i="1" dirty="0">
                <a:latin typeface="Calibri" panose="020F0502020204030204" pitchFamily="34" charset="0"/>
                <a:ea typeface="Calibri" panose="020F0502020204030204" pitchFamily="34" charset="0"/>
                <a:cs typeface="Times New Roman" panose="02020603050405020304" pitchFamily="18" charset="0"/>
              </a:rPr>
              <a:t> </a:t>
            </a:r>
            <a:r>
              <a:rPr lang="en-US" sz="1400" b="1" i="1" dirty="0" err="1">
                <a:latin typeface="Calibri" panose="020F0502020204030204" pitchFamily="34" charset="0"/>
                <a:ea typeface="Calibri" panose="020F0502020204030204" pitchFamily="34" charset="0"/>
                <a:cs typeface="Times New Roman" panose="02020603050405020304" pitchFamily="18" charset="0"/>
              </a:rPr>
              <a:t>janvier</a:t>
            </a:r>
            <a:r>
              <a:rPr lang="en-US" sz="1400" b="1" i="1" dirty="0">
                <a:latin typeface="Calibri" panose="020F0502020204030204" pitchFamily="34" charset="0"/>
                <a:ea typeface="Calibri" panose="020F0502020204030204" pitchFamily="34" charset="0"/>
                <a:cs typeface="Times New Roman" panose="02020603050405020304" pitchFamily="18" charset="0"/>
              </a:rPr>
              <a:t> 2018 (Source: CARITAS, RDC</a:t>
            </a:r>
            <a:r>
              <a:rPr lang="en-US" sz="1400" b="1" i="1" dirty="0" smtClean="0">
                <a:latin typeface="Calibri" panose="020F0502020204030204" pitchFamily="34" charset="0"/>
                <a:ea typeface="Calibri" panose="020F0502020204030204" pitchFamily="34" charset="0"/>
                <a:cs typeface="Times New Roman" panose="02020603050405020304" pitchFamily="18" charset="0"/>
              </a:rPr>
              <a:t>)</a:t>
            </a:r>
            <a:endParaRPr lang="en-US" sz="14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6302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732E3D2-935A-4B67-AEE2-8B9B973F30C4}"/>
              </a:ext>
            </a:extLst>
          </p:cNvPr>
          <p:cNvSpPr>
            <a:spLocks noGrp="1"/>
          </p:cNvSpPr>
          <p:nvPr>
            <p:ph type="title"/>
          </p:nvPr>
        </p:nvSpPr>
        <p:spPr>
          <a:xfrm>
            <a:off x="341088" y="199481"/>
            <a:ext cx="6731000" cy="763935"/>
          </a:xfrm>
        </p:spPr>
        <p:txBody>
          <a:bodyPr>
            <a:noAutofit/>
          </a:bodyPr>
          <a:lstStyle/>
          <a:p>
            <a:pPr algn="l"/>
            <a:r>
              <a:rPr lang="en-US" dirty="0" err="1" smtClean="0">
                <a:solidFill>
                  <a:schemeClr val="accent1"/>
                </a:solidFill>
              </a:rPr>
              <a:t>Republique</a:t>
            </a:r>
            <a:r>
              <a:rPr lang="en-US" dirty="0" smtClean="0">
                <a:solidFill>
                  <a:schemeClr val="accent1"/>
                </a:solidFill>
              </a:rPr>
              <a:t> </a:t>
            </a:r>
            <a:r>
              <a:rPr lang="en-US" dirty="0" err="1" smtClean="0">
                <a:solidFill>
                  <a:schemeClr val="accent1"/>
                </a:solidFill>
              </a:rPr>
              <a:t>Démocratique</a:t>
            </a:r>
            <a:r>
              <a:rPr lang="en-US" dirty="0" smtClean="0">
                <a:solidFill>
                  <a:schemeClr val="accent1"/>
                </a:solidFill>
              </a:rPr>
              <a:t> du </a:t>
            </a:r>
            <a:r>
              <a:rPr lang="en-US" dirty="0">
                <a:solidFill>
                  <a:schemeClr val="accent1"/>
                </a:solidFill>
              </a:rPr>
              <a:t>Congo</a:t>
            </a:r>
            <a:r>
              <a:rPr lang="en-US" b="1" dirty="0">
                <a:solidFill>
                  <a:schemeClr val="accent1"/>
                </a:solidFill>
              </a:rPr>
              <a:t/>
            </a:r>
            <a:br>
              <a:rPr lang="en-US" b="1" dirty="0">
                <a:solidFill>
                  <a:schemeClr val="accent1"/>
                </a:solidFill>
              </a:rPr>
            </a:br>
            <a:endParaRPr lang="en-US" dirty="0">
              <a:solidFill>
                <a:schemeClr val="accent1"/>
              </a:solidFill>
            </a:endParaRPr>
          </a:p>
        </p:txBody>
      </p:sp>
      <p:sp>
        <p:nvSpPr>
          <p:cNvPr id="7" name="Content Placeholder 2">
            <a:extLst>
              <a:ext uri="{FF2B5EF4-FFF2-40B4-BE49-F238E27FC236}">
                <a16:creationId xmlns="" xmlns:a16="http://schemas.microsoft.com/office/drawing/2014/main" id="{6F8054D7-8B9F-4F75-AC8F-506FB510AB74}"/>
              </a:ext>
            </a:extLst>
          </p:cNvPr>
          <p:cNvSpPr txBox="1">
            <a:spLocks/>
          </p:cNvSpPr>
          <p:nvPr/>
        </p:nvSpPr>
        <p:spPr>
          <a:xfrm>
            <a:off x="237506" y="769258"/>
            <a:ext cx="8719882" cy="558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spcAft>
                <a:spcPts val="600"/>
              </a:spcAft>
              <a:defRPr sz="1600" b="1">
                <a:solidFill>
                  <a:schemeClr val="tx1"/>
                </a:solidFill>
                <a:latin typeface="Calibri" panose="020F0502020204030204" pitchFamily="34" charset="0"/>
                <a:ea typeface="Trebuchet MS"/>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2000" dirty="0" smtClean="0">
                <a:sym typeface="Calibri"/>
              </a:rPr>
              <a:t>Renforcement institutionnel, réglementaire et développement des capacités</a:t>
            </a:r>
          </a:p>
          <a:p>
            <a:pPr algn="just"/>
            <a:endParaRPr lang="fr-FR" sz="800" b="0" dirty="0" smtClean="0"/>
          </a:p>
          <a:p>
            <a:pPr marL="285750" indent="-285750" algn="just">
              <a:buFont typeface="Arial" panose="020B0604020202020204" pitchFamily="34" charset="0"/>
              <a:buChar char="•"/>
            </a:pPr>
            <a:r>
              <a:rPr lang="fr-FR" b="0" dirty="0" smtClean="0"/>
              <a:t>Soutenir le renforcement institutionnel des services hydrométéorologiques et l'alerte rapide: ateliers avec les parties prenantes et discussions de groupe d'utilisateurs (3 ateliers réalisés)</a:t>
            </a:r>
          </a:p>
          <a:p>
            <a:pPr marL="285750" indent="-285750" algn="just">
              <a:buFont typeface="Arial" panose="020B0604020202020204" pitchFamily="34" charset="0"/>
              <a:buChar char="•"/>
            </a:pPr>
            <a:r>
              <a:rPr lang="fr-FR" b="0" dirty="0" smtClean="0"/>
              <a:t>Soutien à </a:t>
            </a:r>
            <a:r>
              <a:rPr lang="fr-FR" b="0" dirty="0" err="1" smtClean="0"/>
              <a:t>MettelSat</a:t>
            </a:r>
            <a:r>
              <a:rPr lang="fr-FR" b="0" dirty="0" smtClean="0"/>
              <a:t> et à la Régie des Voies Aériennes de la République Démocratique du Congo (RVA) pour l'élaboration d'un système de gestion de la qualité des services météorologiques pour la navigation aérienne avec le soutien de l'ASECNA (Sécurité de la navigation aérienne en Afrique et à Madagascar) (3 ateliers réalisés)</a:t>
            </a:r>
          </a:p>
          <a:p>
            <a:pPr marL="285750" indent="-285750" algn="just">
              <a:buFont typeface="Arial" panose="020B0604020202020204" pitchFamily="34" charset="0"/>
              <a:buChar char="•"/>
            </a:pPr>
            <a:r>
              <a:rPr lang="fr-FR" b="0" dirty="0" smtClean="0"/>
              <a:t>Soutenir la stratégie de développement et le plan opérationnel de </a:t>
            </a:r>
            <a:r>
              <a:rPr lang="fr-FR" b="0" dirty="0" err="1" smtClean="0"/>
              <a:t>Mettelsat</a:t>
            </a:r>
            <a:r>
              <a:rPr lang="fr-FR" b="0" dirty="0" smtClean="0"/>
              <a:t> (en cours avec les conseillers internationaux).</a:t>
            </a:r>
            <a:endParaRPr lang="fr-FR" b="0" dirty="0">
              <a:sym typeface="Calibri"/>
            </a:endParaRPr>
          </a:p>
        </p:txBody>
      </p:sp>
      <p:cxnSp>
        <p:nvCxnSpPr>
          <p:cNvPr id="8" name="Straight Connector 7">
            <a:extLst>
              <a:ext uri="{FF2B5EF4-FFF2-40B4-BE49-F238E27FC236}">
                <a16:creationId xmlns="" xmlns:a16="http://schemas.microsoft.com/office/drawing/2014/main" id="{BC2E0724-07CC-4785-9A94-AC0E24A5000C}"/>
              </a:ext>
            </a:extLst>
          </p:cNvPr>
          <p:cNvCxnSpPr>
            <a:cxnSpLocks/>
          </p:cNvCxnSpPr>
          <p:nvPr/>
        </p:nvCxnSpPr>
        <p:spPr>
          <a:xfrm>
            <a:off x="326575" y="1134705"/>
            <a:ext cx="808021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36f0c68d-38a4-4ba5-883b-dafb052dad93@prod">
            <a:extLst>
              <a:ext uri="{FF2B5EF4-FFF2-40B4-BE49-F238E27FC236}">
                <a16:creationId xmlns="" xmlns:a16="http://schemas.microsoft.com/office/drawing/2014/main" id="{93069914-AE5B-4C35-BD94-AE653FF5ED9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709"/>
          <a:stretch/>
        </p:blipFill>
        <p:spPr bwMode="auto">
          <a:xfrm>
            <a:off x="2077834" y="3550929"/>
            <a:ext cx="4299581" cy="2814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6632D578-CEFF-4462-B1A0-2139FB8FD2C5}"/>
              </a:ext>
            </a:extLst>
          </p:cNvPr>
          <p:cNvSpPr/>
          <p:nvPr/>
        </p:nvSpPr>
        <p:spPr>
          <a:xfrm>
            <a:off x="2422209" y="6397625"/>
            <a:ext cx="4889101" cy="307777"/>
          </a:xfrm>
          <a:prstGeom prst="rect">
            <a:avLst/>
          </a:prstGeom>
        </p:spPr>
        <p:txBody>
          <a:bodyPr wrap="square">
            <a:spAutoFit/>
          </a:bodyPr>
          <a:lstStyle/>
          <a:p>
            <a:r>
              <a:rPr lang="fr-FR" sz="1400" dirty="0">
                <a:latin typeface="Calibri" panose="020F0502020204030204" pitchFamily="34" charset="0"/>
                <a:ea typeface="Calibri" panose="020F0502020204030204" pitchFamily="34" charset="0"/>
                <a:cs typeface="Times New Roman" panose="02020603050405020304" pitchFamily="18" charset="0"/>
              </a:rPr>
              <a:t>Atelier QMS Aviation - novembre 2018, Kinshasa</a:t>
            </a:r>
            <a:endParaRPr lang="en-US" sz="1400" dirty="0"/>
          </a:p>
        </p:txBody>
      </p:sp>
    </p:spTree>
    <p:extLst>
      <p:ext uri="{BB962C8B-B14F-4D97-AF65-F5344CB8AC3E}">
        <p14:creationId xmlns:p14="http://schemas.microsoft.com/office/powerpoint/2010/main" val="261594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732E3D2-935A-4B67-AEE2-8B9B973F30C4}"/>
              </a:ext>
            </a:extLst>
          </p:cNvPr>
          <p:cNvSpPr>
            <a:spLocks noGrp="1"/>
          </p:cNvSpPr>
          <p:nvPr>
            <p:ph type="title"/>
          </p:nvPr>
        </p:nvSpPr>
        <p:spPr>
          <a:xfrm>
            <a:off x="341088" y="199481"/>
            <a:ext cx="6731000" cy="763935"/>
          </a:xfrm>
        </p:spPr>
        <p:txBody>
          <a:bodyPr>
            <a:noAutofit/>
          </a:bodyPr>
          <a:lstStyle/>
          <a:p>
            <a:pPr algn="l"/>
            <a:r>
              <a:rPr lang="en-US" dirty="0" smtClean="0">
                <a:solidFill>
                  <a:schemeClr val="accent1"/>
                </a:solidFill>
              </a:rPr>
              <a:t>       </a:t>
            </a:r>
            <a:r>
              <a:rPr lang="fr-FR" dirty="0" err="1" smtClean="0">
                <a:solidFill>
                  <a:schemeClr val="accent1"/>
                </a:solidFill>
              </a:rPr>
              <a:t>Republique</a:t>
            </a:r>
            <a:r>
              <a:rPr lang="fr-FR" dirty="0" smtClean="0">
                <a:solidFill>
                  <a:schemeClr val="accent1"/>
                </a:solidFill>
              </a:rPr>
              <a:t> </a:t>
            </a:r>
            <a:r>
              <a:rPr lang="fr-FR" dirty="0" err="1" smtClean="0">
                <a:solidFill>
                  <a:schemeClr val="accent1"/>
                </a:solidFill>
              </a:rPr>
              <a:t>Democratique</a:t>
            </a:r>
            <a:r>
              <a:rPr lang="fr-FR" dirty="0" smtClean="0">
                <a:solidFill>
                  <a:schemeClr val="accent1"/>
                </a:solidFill>
              </a:rPr>
              <a:t> du Congo</a:t>
            </a:r>
            <a:r>
              <a:rPr lang="fr-FR" b="1" dirty="0" smtClean="0">
                <a:solidFill>
                  <a:schemeClr val="accent1"/>
                </a:solidFill>
              </a:rPr>
              <a:t/>
            </a:r>
            <a:br>
              <a:rPr lang="fr-FR" b="1" dirty="0" smtClean="0">
                <a:solidFill>
                  <a:schemeClr val="accent1"/>
                </a:solidFill>
              </a:rPr>
            </a:br>
            <a:endParaRPr lang="fr-FR" dirty="0">
              <a:solidFill>
                <a:schemeClr val="accent1"/>
              </a:solidFill>
            </a:endParaRPr>
          </a:p>
        </p:txBody>
      </p:sp>
      <p:sp>
        <p:nvSpPr>
          <p:cNvPr id="7" name="Content Placeholder 2">
            <a:extLst>
              <a:ext uri="{FF2B5EF4-FFF2-40B4-BE49-F238E27FC236}">
                <a16:creationId xmlns="" xmlns:a16="http://schemas.microsoft.com/office/drawing/2014/main" id="{6F8054D7-8B9F-4F75-AC8F-506FB510AB74}"/>
              </a:ext>
            </a:extLst>
          </p:cNvPr>
          <p:cNvSpPr txBox="1">
            <a:spLocks/>
          </p:cNvSpPr>
          <p:nvPr/>
        </p:nvSpPr>
        <p:spPr>
          <a:xfrm>
            <a:off x="249381" y="769258"/>
            <a:ext cx="8633361" cy="558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lvl="0">
              <a:spcAft>
                <a:spcPts val="600"/>
              </a:spcAft>
              <a:defRPr sz="1600" b="1">
                <a:solidFill>
                  <a:schemeClr val="tx1"/>
                </a:solidFill>
                <a:latin typeface="Calibri" panose="020F0502020204030204" pitchFamily="34" charset="0"/>
                <a:ea typeface="Trebuchet MS"/>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0"/>
              </a:spcAft>
            </a:pPr>
            <a:r>
              <a:rPr lang="fr-FR" sz="2000" dirty="0" smtClean="0">
                <a:sym typeface="Calibri"/>
              </a:rPr>
              <a:t>Systèmes d’alerte rapide en cas d’inondation</a:t>
            </a:r>
          </a:p>
          <a:p>
            <a:pPr>
              <a:spcAft>
                <a:spcPts val="0"/>
              </a:spcAft>
            </a:pPr>
            <a:r>
              <a:rPr lang="fr-FR" sz="2000" dirty="0" smtClean="0">
                <a:sym typeface="Calibri"/>
              </a:rPr>
              <a:t>(activité pilote à Kinshasa - bassin versant urbain de N’</a:t>
            </a:r>
            <a:r>
              <a:rPr lang="fr-FR" sz="2000" dirty="0" err="1" smtClean="0">
                <a:sym typeface="Calibri"/>
              </a:rPr>
              <a:t>Djili</a:t>
            </a:r>
            <a:r>
              <a:rPr lang="fr-FR" sz="2000" dirty="0" smtClean="0">
                <a:sym typeface="Calibri"/>
              </a:rPr>
              <a:t>)</a:t>
            </a:r>
          </a:p>
          <a:p>
            <a:pPr marL="285750" indent="-285750">
              <a:spcBef>
                <a:spcPts val="1200"/>
              </a:spcBef>
              <a:buFont typeface="Arial" panose="020B0604020202020204" pitchFamily="34" charset="0"/>
              <a:buChar char="•"/>
            </a:pPr>
            <a:r>
              <a:rPr lang="fr-FR" b="0" dirty="0">
                <a:sym typeface="Calibri"/>
              </a:rPr>
              <a:t>Soutien à la conception et à l'installation de systèmes de surveillance en temps réel dans un bassin versant pilote de Kinshasa (en cours</a:t>
            </a:r>
            <a:r>
              <a:rPr lang="fr-FR" b="0" dirty="0" smtClean="0">
                <a:sym typeface="Calibri"/>
              </a:rPr>
              <a:t>);</a:t>
            </a:r>
          </a:p>
          <a:p>
            <a:pPr marL="285750" indent="-285750">
              <a:buFont typeface="Arial" panose="020B0604020202020204" pitchFamily="34" charset="0"/>
              <a:buChar char="•"/>
            </a:pPr>
            <a:r>
              <a:rPr lang="fr-FR" b="0" dirty="0" smtClean="0">
                <a:sym typeface="Calibri"/>
              </a:rPr>
              <a:t>Identification </a:t>
            </a:r>
            <a:r>
              <a:rPr lang="fr-FR" b="0" dirty="0">
                <a:sym typeface="Calibri"/>
              </a:rPr>
              <a:t>et cartographie des </a:t>
            </a:r>
            <a:r>
              <a:rPr lang="fr-FR" b="0" dirty="0" smtClean="0">
                <a:sym typeface="Calibri"/>
              </a:rPr>
              <a:t>biens exposés </a:t>
            </a:r>
            <a:r>
              <a:rPr lang="fr-FR" b="0" dirty="0">
                <a:sym typeface="Calibri"/>
              </a:rPr>
              <a:t>et de la population aux risques d'inondation dans le cadre de la cartographie pilote des bassins versants et des communautés (3 groupes ciblés sur les communautés organisés en collaboration avec le projet </a:t>
            </a:r>
            <a:r>
              <a:rPr lang="fr-FR" b="0" dirty="0" err="1">
                <a:sym typeface="Calibri"/>
              </a:rPr>
              <a:t>Opencity</a:t>
            </a:r>
            <a:r>
              <a:rPr lang="fr-FR" b="0" dirty="0">
                <a:sym typeface="Calibri"/>
              </a:rPr>
              <a:t> GFDRR</a:t>
            </a:r>
            <a:r>
              <a:rPr lang="fr-FR" b="0" dirty="0" smtClean="0">
                <a:sym typeface="Calibri"/>
              </a:rPr>
              <a:t>);</a:t>
            </a:r>
          </a:p>
          <a:p>
            <a:pPr marL="285750" indent="-285750">
              <a:buFont typeface="Arial" panose="020B0604020202020204" pitchFamily="34" charset="0"/>
              <a:buChar char="•"/>
            </a:pPr>
            <a:r>
              <a:rPr lang="fr-FR" b="0" dirty="0" smtClean="0">
                <a:sym typeface="Calibri"/>
              </a:rPr>
              <a:t>Modélisation </a:t>
            </a:r>
            <a:r>
              <a:rPr lang="fr-FR" b="0" dirty="0">
                <a:sym typeface="Calibri"/>
              </a:rPr>
              <a:t>du risque d'inondation dans le bassin versant de N’</a:t>
            </a:r>
            <a:r>
              <a:rPr lang="fr-FR" b="0" dirty="0" err="1">
                <a:sym typeface="Calibri"/>
              </a:rPr>
              <a:t>Djili</a:t>
            </a:r>
            <a:r>
              <a:rPr lang="fr-FR" b="0" dirty="0">
                <a:sym typeface="Calibri"/>
              </a:rPr>
              <a:t> (2 190 km</a:t>
            </a:r>
            <a:r>
              <a:rPr lang="fr-FR" b="0" baseline="30000" dirty="0">
                <a:sym typeface="Calibri"/>
              </a:rPr>
              <a:t>2</a:t>
            </a:r>
            <a:r>
              <a:rPr lang="fr-FR" b="0" dirty="0">
                <a:sym typeface="Calibri"/>
              </a:rPr>
              <a:t> - cofinancement</a:t>
            </a:r>
            <a:r>
              <a:rPr lang="fr-FR" b="0" dirty="0" smtClean="0">
                <a:sym typeface="Calibri"/>
              </a:rPr>
              <a:t>)</a:t>
            </a:r>
          </a:p>
          <a:p>
            <a:pPr marL="285750" indent="-285750">
              <a:buFont typeface="Arial" panose="020B0604020202020204" pitchFamily="34" charset="0"/>
              <a:buChar char="•"/>
            </a:pPr>
            <a:r>
              <a:rPr lang="fr-FR" b="0" dirty="0" smtClean="0">
                <a:sym typeface="Calibri"/>
              </a:rPr>
              <a:t>Formation </a:t>
            </a:r>
            <a:r>
              <a:rPr lang="fr-FR" b="0" dirty="0">
                <a:sym typeface="Calibri"/>
              </a:rPr>
              <a:t>sur la cartographie des expositions (71 personnes déjà formées) et les groupes de discussion sur la sensibilisation aux risques d'inondation dans les communautés vulnérables (3 </a:t>
            </a:r>
            <a:r>
              <a:rPr lang="fr-FR" b="0" dirty="0" smtClean="0">
                <a:sym typeface="Calibri"/>
              </a:rPr>
              <a:t>formations terminées</a:t>
            </a:r>
            <a:r>
              <a:rPr lang="fr-FR" b="0" dirty="0">
                <a:sym typeface="Calibri"/>
              </a:rPr>
              <a:t>)</a:t>
            </a:r>
            <a:endParaRPr lang="en-US" b="0" dirty="0"/>
          </a:p>
        </p:txBody>
      </p:sp>
      <p:cxnSp>
        <p:nvCxnSpPr>
          <p:cNvPr id="8" name="Straight Connector 7">
            <a:extLst>
              <a:ext uri="{FF2B5EF4-FFF2-40B4-BE49-F238E27FC236}">
                <a16:creationId xmlns="" xmlns:a16="http://schemas.microsoft.com/office/drawing/2014/main" id="{BC2E0724-07CC-4785-9A94-AC0E24A5000C}"/>
              </a:ext>
            </a:extLst>
          </p:cNvPr>
          <p:cNvCxnSpPr>
            <a:cxnSpLocks/>
          </p:cNvCxnSpPr>
          <p:nvPr/>
        </p:nvCxnSpPr>
        <p:spPr>
          <a:xfrm>
            <a:off x="351567" y="1461551"/>
            <a:ext cx="808021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Picture 4" descr="A group of people sitting at a table&#10;&#10;Description generated with very high confidence">
            <a:extLst>
              <a:ext uri="{FF2B5EF4-FFF2-40B4-BE49-F238E27FC236}">
                <a16:creationId xmlns="" xmlns:a16="http://schemas.microsoft.com/office/drawing/2014/main" id="{EA476A63-A15F-4164-A70D-9A7AD234E3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4843" y="4100233"/>
            <a:ext cx="2831002" cy="2123251"/>
          </a:xfrm>
          <a:prstGeom prst="rect">
            <a:avLst/>
          </a:prstGeom>
        </p:spPr>
      </p:pic>
      <p:pic>
        <p:nvPicPr>
          <p:cNvPr id="9" name="Picture 8" descr="A person standing on top of a dirt field&#10;&#10;Description generated with very high confidence">
            <a:extLst>
              <a:ext uri="{FF2B5EF4-FFF2-40B4-BE49-F238E27FC236}">
                <a16:creationId xmlns="" xmlns:a16="http://schemas.microsoft.com/office/drawing/2014/main" id="{6DF3DDDC-6049-4B9B-9000-B3EC3AAE61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916" y="4190596"/>
            <a:ext cx="1624315" cy="2165754"/>
          </a:xfrm>
          <a:prstGeom prst="rect">
            <a:avLst/>
          </a:prstGeom>
        </p:spPr>
      </p:pic>
    </p:spTree>
    <p:extLst>
      <p:ext uri="{BB962C8B-B14F-4D97-AF65-F5344CB8AC3E}">
        <p14:creationId xmlns:p14="http://schemas.microsoft.com/office/powerpoint/2010/main" val="1314445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EWS WBG">
  <a:themeElements>
    <a:clrScheme name="Custom 1">
      <a:dk1>
        <a:sysClr val="windowText" lastClr="000000"/>
      </a:dk1>
      <a:lt1>
        <a:sysClr val="window" lastClr="FFFFFF"/>
      </a:lt1>
      <a:dk2>
        <a:srgbClr val="44546A"/>
      </a:dk2>
      <a:lt2>
        <a:srgbClr val="E7E6E6"/>
      </a:lt2>
      <a:accent1>
        <a:srgbClr val="C00000"/>
      </a:accent1>
      <a:accent2>
        <a:srgbClr val="FF0000"/>
      </a:accent2>
      <a:accent3>
        <a:srgbClr val="FF6565"/>
      </a:accent3>
      <a:accent4>
        <a:srgbClr val="954F72"/>
      </a:accent4>
      <a:accent5>
        <a:srgbClr val="44546A"/>
      </a:accent5>
      <a:accent6>
        <a:srgbClr val="E7E6E6"/>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REWS WBG" id="{C984DCD0-7DB1-4002-982D-9925C71866CE}" vid="{A4605CA1-72D4-4F88-9C91-2E0BE2E9B9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CREWS WBG</Template>
  <TotalTime>4924</TotalTime>
  <Words>1002</Words>
  <Application>Microsoft Office PowerPoint</Application>
  <PresentationFormat>On-screen Show (4:3)</PresentationFormat>
  <Paragraphs>89</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CREWS WBG</vt:lpstr>
      <vt:lpstr>Office Theme</vt:lpstr>
      <vt:lpstr>PowerPoint Presentation</vt:lpstr>
      <vt:lpstr>Contexte de cette initiative d'investissement</vt:lpstr>
      <vt:lpstr>PowerPoint Presentation</vt:lpstr>
      <vt:lpstr>PowerPoint Presentation</vt:lpstr>
      <vt:lpstr>Portefeuille du CREWS</vt:lpstr>
      <vt:lpstr>RDC - Renforcement des services hydrométéorologiques et d'alerte rapide</vt:lpstr>
      <vt:lpstr>République Démocratique du Congo</vt:lpstr>
      <vt:lpstr>Republique Démocratique du Congo </vt:lpstr>
      <vt:lpstr>       Republique Democratique du Congo </vt:lpstr>
      <vt:lpstr>Republique Democratique du Congo </vt:lpstr>
      <vt:lpstr>Democratic Republic of Congo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status update for the 6th CREWS Steering Committee Meeting</dc:title>
  <dc:creator>Victoire Philippine Allison Carrasco</dc:creator>
  <cp:lastModifiedBy>Jean-Paul Gaudechoux</cp:lastModifiedBy>
  <cp:revision>112</cp:revision>
  <dcterms:created xsi:type="dcterms:W3CDTF">2018-05-29T11:42:44Z</dcterms:created>
  <dcterms:modified xsi:type="dcterms:W3CDTF">2018-11-16T06:12:34Z</dcterms:modified>
</cp:coreProperties>
</file>